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1" r:id="rId3"/>
    <p:sldId id="897" r:id="rId4"/>
    <p:sldId id="898" r:id="rId5"/>
    <p:sldId id="901" r:id="rId6"/>
    <p:sldId id="900" r:id="rId7"/>
    <p:sldId id="902" r:id="rId8"/>
    <p:sldId id="903" r:id="rId9"/>
    <p:sldId id="904" r:id="rId10"/>
    <p:sldId id="905" r:id="rId11"/>
    <p:sldId id="906" r:id="rId12"/>
    <p:sldId id="907" r:id="rId13"/>
    <p:sldId id="908" r:id="rId14"/>
    <p:sldId id="909" r:id="rId15"/>
    <p:sldId id="910" r:id="rId16"/>
    <p:sldId id="911" r:id="rId17"/>
    <p:sldId id="913" r:id="rId18"/>
    <p:sldId id="912" r:id="rId19"/>
    <p:sldId id="914" r:id="rId20"/>
    <p:sldId id="915" r:id="rId21"/>
    <p:sldId id="916" r:id="rId22"/>
    <p:sldId id="917" r:id="rId23"/>
    <p:sldId id="918" r:id="rId24"/>
    <p:sldId id="919" r:id="rId25"/>
    <p:sldId id="920" r:id="rId26"/>
    <p:sldId id="344" r:id="rId27"/>
    <p:sldId id="345" r:id="rId28"/>
    <p:sldId id="922" r:id="rId29"/>
    <p:sldId id="921" r:id="rId30"/>
    <p:sldId id="923" r:id="rId31"/>
    <p:sldId id="924" r:id="rId32"/>
    <p:sldId id="363" r:id="rId3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46"/>
    <a:srgbClr val="007A37"/>
    <a:srgbClr val="800080"/>
    <a:srgbClr val="8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FD87C2-4E53-4A2F-8E37-9AE0371CD7E0}" v="7906" dt="2026-10-06T09:25:57.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0" d="100"/>
          <a:sy n="120" d="100"/>
        </p:scale>
        <p:origin x="594" y="51"/>
      </p:cViewPr>
      <p:guideLst>
        <p:guide orient="horz" pos="2160"/>
        <p:guide pos="2880"/>
      </p:guideLst>
    </p:cSldViewPr>
  </p:slideViewPr>
  <p:notesTextViewPr>
    <p:cViewPr>
      <p:scale>
        <a:sx n="100" d="100"/>
        <a:sy n="100" d="100"/>
      </p:scale>
      <p:origin x="0" y="-27"/>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Halpin" userId="9e14529a50ea5a6b" providerId="LiveId" clId="{B5A8D0C1-BE24-4CA4-A7A0-DC19BF56512C}"/>
    <pc:docChg chg="undo custSel addSld delSld modSld sldOrd modMainMaster modShowInfo">
      <pc:chgData name="Terry Halpin" userId="9e14529a50ea5a6b" providerId="LiveId" clId="{B5A8D0C1-BE24-4CA4-A7A0-DC19BF56512C}" dt="2026-10-06T09:26:57.681" v="24952" actId="20577"/>
      <pc:docMkLst>
        <pc:docMk/>
      </pc:docMkLst>
      <pc:sldChg chg="addSp delSp modSp mod">
        <pc:chgData name="Terry Halpin" userId="9e14529a50ea5a6b" providerId="LiveId" clId="{B5A8D0C1-BE24-4CA4-A7A0-DC19BF56512C}" dt="2026-09-22T12:25:43.435" v="23515" actId="20577"/>
        <pc:sldMkLst>
          <pc:docMk/>
          <pc:sldMk cId="0" sldId="256"/>
        </pc:sldMkLst>
        <pc:spChg chg="add">
          <ac:chgData name="Terry Halpin" userId="9e14529a50ea5a6b" providerId="LiveId" clId="{B5A8D0C1-BE24-4CA4-A7A0-DC19BF56512C}" dt="2026-09-06T06:28:32.210" v="13883" actId="22"/>
          <ac:spMkLst>
            <pc:docMk/>
            <pc:sldMk cId="0" sldId="256"/>
            <ac:spMk id="3" creationId="{5BCF372A-AB87-8CA4-C20E-59426E7C75CE}"/>
          </ac:spMkLst>
        </pc:spChg>
        <pc:spChg chg="mod">
          <ac:chgData name="Terry Halpin" userId="9e14529a50ea5a6b" providerId="LiveId" clId="{B5A8D0C1-BE24-4CA4-A7A0-DC19BF56512C}" dt="2026-09-22T12:25:43.435" v="23515" actId="20577"/>
          <ac:spMkLst>
            <pc:docMk/>
            <pc:sldMk cId="0" sldId="256"/>
            <ac:spMk id="2050" creationId="{00000000-0000-0000-0000-000000000000}"/>
          </ac:spMkLst>
        </pc:spChg>
      </pc:sldChg>
      <pc:sldChg chg="addSp delSp modSp mod">
        <pc:chgData name="Terry Halpin" userId="9e14529a50ea5a6b" providerId="LiveId" clId="{B5A8D0C1-BE24-4CA4-A7A0-DC19BF56512C}" dt="2026-09-22T23:02:52.610" v="23617" actId="20577"/>
        <pc:sldMkLst>
          <pc:docMk/>
          <pc:sldMk cId="0" sldId="261"/>
        </pc:sldMkLst>
        <pc:spChg chg="mod">
          <ac:chgData name="Terry Halpin" userId="9e14529a50ea5a6b" providerId="LiveId" clId="{B5A8D0C1-BE24-4CA4-A7A0-DC19BF56512C}" dt="2026-09-22T23:02:52.610" v="23617" actId="20577"/>
          <ac:spMkLst>
            <pc:docMk/>
            <pc:sldMk cId="0" sldId="261"/>
            <ac:spMk id="2" creationId="{00000000-0000-0000-0000-000000000000}"/>
          </ac:spMkLst>
        </pc:spChg>
        <pc:spChg chg="add mod">
          <ac:chgData name="Terry Halpin" userId="9e14529a50ea5a6b" providerId="LiveId" clId="{B5A8D0C1-BE24-4CA4-A7A0-DC19BF56512C}" dt="2026-09-06T06:28:06.250" v="13882" actId="121"/>
          <ac:spMkLst>
            <pc:docMk/>
            <pc:sldMk cId="0" sldId="261"/>
            <ac:spMk id="5" creationId="{770D4B47-BE5D-B10B-F953-8927126490AF}"/>
          </ac:spMkLst>
        </pc:spChg>
      </pc:sldChg>
      <pc:sldChg chg="addSp delSp modSp mod delAnim modAnim modNotesTx">
        <pc:chgData name="Terry Halpin" userId="9e14529a50ea5a6b" providerId="LiveId" clId="{B5A8D0C1-BE24-4CA4-A7A0-DC19BF56512C}" dt="2026-09-22T12:54:20.820" v="23575" actId="1076"/>
        <pc:sldMkLst>
          <pc:docMk/>
          <pc:sldMk cId="3597884646" sldId="344"/>
        </pc:sldMkLst>
        <pc:spChg chg="mod">
          <ac:chgData name="Terry Halpin" userId="9e14529a50ea5a6b" providerId="LiveId" clId="{B5A8D0C1-BE24-4CA4-A7A0-DC19BF56512C}" dt="2026-09-22T12:54:08.560" v="23574" actId="20577"/>
          <ac:spMkLst>
            <pc:docMk/>
            <pc:sldMk cId="3597884646" sldId="344"/>
            <ac:spMk id="4" creationId="{00000000-0000-0000-0000-000000000000}"/>
          </ac:spMkLst>
        </pc:spChg>
        <pc:spChg chg="mod">
          <ac:chgData name="Terry Halpin" userId="9e14529a50ea5a6b" providerId="LiveId" clId="{B5A8D0C1-BE24-4CA4-A7A0-DC19BF56512C}" dt="2026-09-22T12:54:20.820" v="23575" actId="1076"/>
          <ac:spMkLst>
            <pc:docMk/>
            <pc:sldMk cId="3597884646" sldId="344"/>
            <ac:spMk id="8" creationId="{EFE75904-E972-4FB9-A8FD-1595B32EAD00}"/>
          </ac:spMkLst>
        </pc:spChg>
        <pc:spChg chg="mod">
          <ac:chgData name="Terry Halpin" userId="9e14529a50ea5a6b" providerId="LiveId" clId="{B5A8D0C1-BE24-4CA4-A7A0-DC19BF56512C}" dt="2026-09-17T04:50:05.947" v="19891" actId="1076"/>
          <ac:spMkLst>
            <pc:docMk/>
            <pc:sldMk cId="3597884646" sldId="344"/>
            <ac:spMk id="9" creationId="{AAE32439-657F-4733-8A24-1BBF1EF35ECB}"/>
          </ac:spMkLst>
        </pc:spChg>
        <pc:spChg chg="add mod">
          <ac:chgData name="Terry Halpin" userId="9e14529a50ea5a6b" providerId="LiveId" clId="{B5A8D0C1-BE24-4CA4-A7A0-DC19BF56512C}" dt="2026-09-17T04:58:17.302" v="19922" actId="2711"/>
          <ac:spMkLst>
            <pc:docMk/>
            <pc:sldMk cId="3597884646" sldId="344"/>
            <ac:spMk id="10" creationId="{2C5E119D-2CB0-22FC-3DB4-B27F6BC71651}"/>
          </ac:spMkLst>
        </pc:spChg>
        <pc:spChg chg="add">
          <ac:chgData name="Terry Halpin" userId="9e14529a50ea5a6b" providerId="LiveId" clId="{B5A8D0C1-BE24-4CA4-A7A0-DC19BF56512C}" dt="2026-09-17T04:56:52.697" v="19919" actId="22"/>
          <ac:spMkLst>
            <pc:docMk/>
            <pc:sldMk cId="3597884646" sldId="344"/>
            <ac:spMk id="15" creationId="{4A120FB5-18F5-610A-9B11-1691513A19AF}"/>
          </ac:spMkLst>
        </pc:spChg>
        <pc:picChg chg="mod">
          <ac:chgData name="Terry Halpin" userId="9e14529a50ea5a6b" providerId="LiveId" clId="{B5A8D0C1-BE24-4CA4-A7A0-DC19BF56512C}" dt="2026-09-17T04:51:33.240" v="19898" actId="14100"/>
          <ac:picMkLst>
            <pc:docMk/>
            <pc:sldMk cId="3597884646" sldId="344"/>
            <ac:picMk id="2" creationId="{00000000-0000-0000-0000-000000000000}"/>
          </ac:picMkLst>
        </pc:picChg>
        <pc:picChg chg="mod">
          <ac:chgData name="Terry Halpin" userId="9e14529a50ea5a6b" providerId="LiveId" clId="{B5A8D0C1-BE24-4CA4-A7A0-DC19BF56512C}" dt="2026-09-17T04:49:51.988" v="19890" actId="1038"/>
          <ac:picMkLst>
            <pc:docMk/>
            <pc:sldMk cId="3597884646" sldId="344"/>
            <ac:picMk id="3" creationId="{C1995D1B-0AF8-4B29-AAFD-BD3424FC7AEB}"/>
          </ac:picMkLst>
        </pc:picChg>
        <pc:cxnChg chg="mod">
          <ac:chgData name="Terry Halpin" userId="9e14529a50ea5a6b" providerId="LiveId" clId="{B5A8D0C1-BE24-4CA4-A7A0-DC19BF56512C}" dt="2026-09-17T04:49:46.267" v="19889" actId="14100"/>
          <ac:cxnSpMkLst>
            <pc:docMk/>
            <pc:sldMk cId="3597884646" sldId="344"/>
            <ac:cxnSpMk id="7" creationId="{C8A58D79-8C2B-4660-931D-56D71A9A2E26}"/>
          </ac:cxnSpMkLst>
        </pc:cxnChg>
      </pc:sldChg>
      <pc:sldChg chg="addSp modSp mod modAnim">
        <pc:chgData name="Terry Halpin" userId="9e14529a50ea5a6b" providerId="LiveId" clId="{B5A8D0C1-BE24-4CA4-A7A0-DC19BF56512C}" dt="2026-09-20T03:33:20.355" v="20315" actId="6549"/>
        <pc:sldMkLst>
          <pc:docMk/>
          <pc:sldMk cId="3477536434" sldId="345"/>
        </pc:sldMkLst>
        <pc:spChg chg="mod">
          <ac:chgData name="Terry Halpin" userId="9e14529a50ea5a6b" providerId="LiveId" clId="{B5A8D0C1-BE24-4CA4-A7A0-DC19BF56512C}" dt="2026-09-20T03:32:03.677" v="20314" actId="6549"/>
          <ac:spMkLst>
            <pc:docMk/>
            <pc:sldMk cId="3477536434" sldId="345"/>
            <ac:spMk id="2" creationId="{00000000-0000-0000-0000-000000000000}"/>
          </ac:spMkLst>
        </pc:spChg>
        <pc:spChg chg="add">
          <ac:chgData name="Terry Halpin" userId="9e14529a50ea5a6b" providerId="LiveId" clId="{B5A8D0C1-BE24-4CA4-A7A0-DC19BF56512C}" dt="2026-09-17T04:57:04.755" v="19920" actId="22"/>
          <ac:spMkLst>
            <pc:docMk/>
            <pc:sldMk cId="3477536434" sldId="345"/>
            <ac:spMk id="4" creationId="{8D08A620-5976-FCBD-11EF-75A9ABED3795}"/>
          </ac:spMkLst>
        </pc:spChg>
        <pc:picChg chg="mod">
          <ac:chgData name="Terry Halpin" userId="9e14529a50ea5a6b" providerId="LiveId" clId="{B5A8D0C1-BE24-4CA4-A7A0-DC19BF56512C}" dt="2026-09-17T04:56:00.971" v="19914" actId="1076"/>
          <ac:picMkLst>
            <pc:docMk/>
            <pc:sldMk cId="3477536434" sldId="345"/>
            <ac:picMk id="3074" creationId="{00000000-0000-0000-0000-000000000000}"/>
          </ac:picMkLst>
        </pc:picChg>
      </pc:sldChg>
      <pc:sldChg chg="addSp modSp mod addAnim delAnim modAnim">
        <pc:chgData name="Terry Halpin" userId="9e14529a50ea5a6b" providerId="LiveId" clId="{B5A8D0C1-BE24-4CA4-A7A0-DC19BF56512C}" dt="2026-09-17T04:57:24.003" v="19921" actId="22"/>
        <pc:sldMkLst>
          <pc:docMk/>
          <pc:sldMk cId="2019858693" sldId="363"/>
        </pc:sldMkLst>
        <pc:spChg chg="mod">
          <ac:chgData name="Terry Halpin" userId="9e14529a50ea5a6b" providerId="LiveId" clId="{B5A8D0C1-BE24-4CA4-A7A0-DC19BF56512C}" dt="2026-09-12T06:37:23.031" v="17088" actId="1076"/>
          <ac:spMkLst>
            <pc:docMk/>
            <pc:sldMk cId="2019858693" sldId="363"/>
            <ac:spMk id="2" creationId="{00000000-0000-0000-0000-000000000000}"/>
          </ac:spMkLst>
        </pc:spChg>
        <pc:spChg chg="add">
          <ac:chgData name="Terry Halpin" userId="9e14529a50ea5a6b" providerId="LiveId" clId="{B5A8D0C1-BE24-4CA4-A7A0-DC19BF56512C}" dt="2026-09-17T04:57:24.003" v="19921" actId="22"/>
          <ac:spMkLst>
            <pc:docMk/>
            <pc:sldMk cId="2019858693" sldId="363"/>
            <ac:spMk id="6" creationId="{9A412D75-C436-007C-5116-7BBD919091A2}"/>
          </ac:spMkLst>
        </pc:spChg>
      </pc:sldChg>
      <pc:sldChg chg="addSp delSp modSp add mod delAnim modAnim">
        <pc:chgData name="Terry Halpin" userId="9e14529a50ea5a6b" providerId="LiveId" clId="{B5A8D0C1-BE24-4CA4-A7A0-DC19BF56512C}" dt="2026-09-25T23:36:29.818" v="24908" actId="14100"/>
        <pc:sldMkLst>
          <pc:docMk/>
          <pc:sldMk cId="3792892753" sldId="897"/>
        </pc:sldMkLst>
        <pc:spChg chg="add mod">
          <ac:chgData name="Terry Halpin" userId="9e14529a50ea5a6b" providerId="LiveId" clId="{B5A8D0C1-BE24-4CA4-A7A0-DC19BF56512C}" dt="2026-09-25T23:36:29.818" v="24908" actId="14100"/>
          <ac:spMkLst>
            <pc:docMk/>
            <pc:sldMk cId="3792892753" sldId="897"/>
            <ac:spMk id="3" creationId="{45E13E33-896F-7C81-940C-A0CA6CDADA40}"/>
          </ac:spMkLst>
        </pc:spChg>
        <pc:spChg chg="mod">
          <ac:chgData name="Terry Halpin" userId="9e14529a50ea5a6b" providerId="LiveId" clId="{B5A8D0C1-BE24-4CA4-A7A0-DC19BF56512C}" dt="2026-09-24T23:36:59.412" v="24755" actId="20577"/>
          <ac:spMkLst>
            <pc:docMk/>
            <pc:sldMk cId="3792892753" sldId="897"/>
            <ac:spMk id="4" creationId="{00000000-0000-0000-0000-000000000000}"/>
          </ac:spMkLst>
        </pc:spChg>
        <pc:spChg chg="add mod">
          <ac:chgData name="Terry Halpin" userId="9e14529a50ea5a6b" providerId="LiveId" clId="{B5A8D0C1-BE24-4CA4-A7A0-DC19BF56512C}" dt="2026-09-07T05:00:12.583" v="14345" actId="20577"/>
          <ac:spMkLst>
            <pc:docMk/>
            <pc:sldMk cId="3792892753" sldId="897"/>
            <ac:spMk id="6" creationId="{A9755113-E2B2-A5E5-B1E6-7291BCFB5056}"/>
          </ac:spMkLst>
        </pc:spChg>
        <pc:spChg chg="mod">
          <ac:chgData name="Terry Halpin" userId="9e14529a50ea5a6b" providerId="LiveId" clId="{B5A8D0C1-BE24-4CA4-A7A0-DC19BF56512C}" dt="2026-09-06T06:35:52.421" v="13901" actId="1076"/>
          <ac:spMkLst>
            <pc:docMk/>
            <pc:sldMk cId="3792892753" sldId="897"/>
            <ac:spMk id="7170" creationId="{00000000-0000-0000-0000-000000000000}"/>
          </ac:spMkLst>
        </pc:spChg>
      </pc:sldChg>
      <pc:sldChg chg="modSp mod">
        <pc:chgData name="Terry Halpin" userId="9e14529a50ea5a6b" providerId="LiveId" clId="{B5A8D0C1-BE24-4CA4-A7A0-DC19BF56512C}" dt="2026-09-22T12:26:30.376" v="23519" actId="1036"/>
        <pc:sldMkLst>
          <pc:docMk/>
          <pc:sldMk cId="2692443458" sldId="898"/>
        </pc:sldMkLst>
        <pc:spChg chg="mod">
          <ac:chgData name="Terry Halpin" userId="9e14529a50ea5a6b" providerId="LiveId" clId="{B5A8D0C1-BE24-4CA4-A7A0-DC19BF56512C}" dt="2026-09-22T12:26:30.376" v="23519" actId="1036"/>
          <ac:spMkLst>
            <pc:docMk/>
            <pc:sldMk cId="2692443458" sldId="898"/>
            <ac:spMk id="4" creationId="{00000000-0000-0000-0000-000000000000}"/>
          </ac:spMkLst>
        </pc:spChg>
        <pc:spChg chg="mod">
          <ac:chgData name="Terry Halpin" userId="9e14529a50ea5a6b" providerId="LiveId" clId="{B5A8D0C1-BE24-4CA4-A7A0-DC19BF56512C}" dt="2026-09-22T12:26:30.376" v="23519" actId="1036"/>
          <ac:spMkLst>
            <pc:docMk/>
            <pc:sldMk cId="2692443458" sldId="898"/>
            <ac:spMk id="7" creationId="{00000000-0000-0000-0000-000000000000}"/>
          </ac:spMkLst>
        </pc:spChg>
        <pc:spChg chg="mod">
          <ac:chgData name="Terry Halpin" userId="9e14529a50ea5a6b" providerId="LiveId" clId="{B5A8D0C1-BE24-4CA4-A7A0-DC19BF56512C}" dt="2026-09-22T12:26:30.376" v="23519" actId="1036"/>
          <ac:spMkLst>
            <pc:docMk/>
            <pc:sldMk cId="2692443458" sldId="898"/>
            <ac:spMk id="8" creationId="{00000000-0000-0000-0000-000000000000}"/>
          </ac:spMkLst>
        </pc:spChg>
        <pc:picChg chg="mod">
          <ac:chgData name="Terry Halpin" userId="9e14529a50ea5a6b" providerId="LiveId" clId="{B5A8D0C1-BE24-4CA4-A7A0-DC19BF56512C}" dt="2026-09-22T12:26:30.376" v="23519" actId="1036"/>
          <ac:picMkLst>
            <pc:docMk/>
            <pc:sldMk cId="2692443458" sldId="898"/>
            <ac:picMk id="6" creationId="{00000000-0000-0000-0000-000000000000}"/>
          </ac:picMkLst>
        </pc:picChg>
      </pc:sldChg>
      <pc:sldChg chg="addSp delSp modSp add mod modAnim">
        <pc:chgData name="Terry Halpin" userId="9e14529a50ea5a6b" providerId="LiveId" clId="{B5A8D0C1-BE24-4CA4-A7A0-DC19BF56512C}" dt="2026-09-12T06:41:14.149" v="17105" actId="255"/>
        <pc:sldMkLst>
          <pc:docMk/>
          <pc:sldMk cId="1318430854" sldId="900"/>
        </pc:sldMkLst>
        <pc:spChg chg="add">
          <ac:chgData name="Terry Halpin" userId="9e14529a50ea5a6b" providerId="LiveId" clId="{B5A8D0C1-BE24-4CA4-A7A0-DC19BF56512C}" dt="2026-09-06T06:36:39.278" v="13904" actId="22"/>
          <ac:spMkLst>
            <pc:docMk/>
            <pc:sldMk cId="1318430854" sldId="900"/>
            <ac:spMk id="3" creationId="{7CBDC234-D497-4946-3FCE-D96FAF80BD5A}"/>
          </ac:spMkLst>
        </pc:spChg>
        <pc:spChg chg="add mod">
          <ac:chgData name="Terry Halpin" userId="9e14529a50ea5a6b" providerId="LiveId" clId="{B5A8D0C1-BE24-4CA4-A7A0-DC19BF56512C}" dt="2026-09-12T06:41:14.149" v="17105" actId="255"/>
          <ac:spMkLst>
            <pc:docMk/>
            <pc:sldMk cId="1318430854" sldId="900"/>
            <ac:spMk id="8" creationId="{FF47DEF7-6722-4085-6A6B-8EF7A373471F}"/>
          </ac:spMkLst>
        </pc:spChg>
      </pc:sldChg>
      <pc:sldChg chg="addSp delSp modSp add mod modTransition modAnim">
        <pc:chgData name="Terry Halpin" userId="9e14529a50ea5a6b" providerId="LiveId" clId="{B5A8D0C1-BE24-4CA4-A7A0-DC19BF56512C}" dt="2026-10-03T18:56:24.658" v="24912" actId="20577"/>
        <pc:sldMkLst>
          <pc:docMk/>
          <pc:sldMk cId="2844541165" sldId="901"/>
        </pc:sldMkLst>
        <pc:spChg chg="add mod">
          <ac:chgData name="Terry Halpin" userId="9e14529a50ea5a6b" providerId="LiveId" clId="{B5A8D0C1-BE24-4CA4-A7A0-DC19BF56512C}" dt="2026-10-03T18:56:24.658" v="24912" actId="20577"/>
          <ac:spMkLst>
            <pc:docMk/>
            <pc:sldMk cId="2844541165" sldId="901"/>
            <ac:spMk id="3" creationId="{70ED5623-D5DC-9BED-D244-80A35A6E0C55}"/>
          </ac:spMkLst>
        </pc:spChg>
        <pc:spChg chg="add mod">
          <ac:chgData name="Terry Halpin" userId="9e14529a50ea5a6b" providerId="LiveId" clId="{B5A8D0C1-BE24-4CA4-A7A0-DC19BF56512C}" dt="2026-09-06T06:36:14.671" v="13903" actId="121"/>
          <ac:spMkLst>
            <pc:docMk/>
            <pc:sldMk cId="2844541165" sldId="901"/>
            <ac:spMk id="4" creationId="{48627A35-67B9-CA5C-7091-09A576E75C44}"/>
          </ac:spMkLst>
        </pc:spChg>
        <pc:spChg chg="mod">
          <ac:chgData name="Terry Halpin" userId="9e14529a50ea5a6b" providerId="LiveId" clId="{B5A8D0C1-BE24-4CA4-A7A0-DC19BF56512C}" dt="2026-09-22T12:27:39.285" v="23521" actId="1076"/>
          <ac:spMkLst>
            <pc:docMk/>
            <pc:sldMk cId="2844541165" sldId="901"/>
            <ac:spMk id="12" creationId="{F6316205-4105-D496-04C6-71E10A91CC89}"/>
          </ac:spMkLst>
        </pc:spChg>
        <pc:spChg chg="add mod">
          <ac:chgData name="Terry Halpin" userId="9e14529a50ea5a6b" providerId="LiveId" clId="{B5A8D0C1-BE24-4CA4-A7A0-DC19BF56512C}" dt="2026-09-12T06:42:45.532" v="17108" actId="255"/>
          <ac:spMkLst>
            <pc:docMk/>
            <pc:sldMk cId="2844541165" sldId="901"/>
            <ac:spMk id="13" creationId="{0FCD9B83-C481-672A-A3F6-E72A7214D10D}"/>
          </ac:spMkLst>
        </pc:spChg>
        <pc:spChg chg="add mod">
          <ac:chgData name="Terry Halpin" userId="9e14529a50ea5a6b" providerId="LiveId" clId="{B5A8D0C1-BE24-4CA4-A7A0-DC19BF56512C}" dt="2026-09-22T12:27:58.415" v="23522" actId="1036"/>
          <ac:spMkLst>
            <pc:docMk/>
            <pc:sldMk cId="2844541165" sldId="901"/>
            <ac:spMk id="19" creationId="{8654F393-2E56-4EFA-96F5-B6EBD4817804}"/>
          </ac:spMkLst>
        </pc:spChg>
        <pc:spChg chg="add mod">
          <ac:chgData name="Terry Halpin" userId="9e14529a50ea5a6b" providerId="LiveId" clId="{B5A8D0C1-BE24-4CA4-A7A0-DC19BF56512C}" dt="2026-09-12T06:42:25.254" v="17107" actId="255"/>
          <ac:spMkLst>
            <pc:docMk/>
            <pc:sldMk cId="2844541165" sldId="901"/>
            <ac:spMk id="21" creationId="{574DA95E-92A4-12F6-2009-06468968F246}"/>
          </ac:spMkLst>
        </pc:spChg>
        <pc:picChg chg="mod">
          <ac:chgData name="Terry Halpin" userId="9e14529a50ea5a6b" providerId="LiveId" clId="{B5A8D0C1-BE24-4CA4-A7A0-DC19BF56512C}" dt="2026-09-22T12:27:58.415" v="23522" actId="1036"/>
          <ac:picMkLst>
            <pc:docMk/>
            <pc:sldMk cId="2844541165" sldId="901"/>
            <ac:picMk id="17" creationId="{5035D2DD-7AF0-4213-FD9D-E6A569D61D81}"/>
          </ac:picMkLst>
        </pc:picChg>
      </pc:sldChg>
      <pc:sldChg chg="addSp delSp modSp new mod delAnim modAnim">
        <pc:chgData name="Terry Halpin" userId="9e14529a50ea5a6b" providerId="LiveId" clId="{B5A8D0C1-BE24-4CA4-A7A0-DC19BF56512C}" dt="2026-09-12T06:43:59.702" v="17111" actId="2711"/>
        <pc:sldMkLst>
          <pc:docMk/>
          <pc:sldMk cId="2984871471" sldId="902"/>
        </pc:sldMkLst>
        <pc:spChg chg="add mod">
          <ac:chgData name="Terry Halpin" userId="9e14529a50ea5a6b" providerId="LiveId" clId="{B5A8D0C1-BE24-4CA4-A7A0-DC19BF56512C}" dt="2026-09-12T06:43:59.702" v="17111" actId="2711"/>
          <ac:spMkLst>
            <pc:docMk/>
            <pc:sldMk cId="2984871471" sldId="902"/>
            <ac:spMk id="2" creationId="{34AD0A90-952B-2BCE-C714-BCF63FA4C25F}"/>
          </ac:spMkLst>
        </pc:spChg>
        <pc:spChg chg="add mod">
          <ac:chgData name="Terry Halpin" userId="9e14529a50ea5a6b" providerId="LiveId" clId="{B5A8D0C1-BE24-4CA4-A7A0-DC19BF56512C}" dt="2026-09-12T06:43:59.702" v="17111" actId="2711"/>
          <ac:spMkLst>
            <pc:docMk/>
            <pc:sldMk cId="2984871471" sldId="902"/>
            <ac:spMk id="5" creationId="{454F15BB-E166-A5E1-44DC-C6D33AF052B9}"/>
          </ac:spMkLst>
        </pc:spChg>
        <pc:spChg chg="add mod">
          <ac:chgData name="Terry Halpin" userId="9e14529a50ea5a6b" providerId="LiveId" clId="{B5A8D0C1-BE24-4CA4-A7A0-DC19BF56512C}" dt="2026-09-12T06:43:59.702" v="17111" actId="2711"/>
          <ac:spMkLst>
            <pc:docMk/>
            <pc:sldMk cId="2984871471" sldId="902"/>
            <ac:spMk id="8" creationId="{5D625FA1-FB73-7FDF-1AC6-22309F085793}"/>
          </ac:spMkLst>
        </pc:spChg>
      </pc:sldChg>
      <pc:sldChg chg="addSp delSp modSp new mod modAnim">
        <pc:chgData name="Terry Halpin" userId="9e14529a50ea5a6b" providerId="LiveId" clId="{B5A8D0C1-BE24-4CA4-A7A0-DC19BF56512C}" dt="2026-10-06T09:04:55.138" v="24917" actId="6549"/>
        <pc:sldMkLst>
          <pc:docMk/>
          <pc:sldMk cId="1251039624" sldId="903"/>
        </pc:sldMkLst>
        <pc:spChg chg="add mod">
          <ac:chgData name="Terry Halpin" userId="9e14529a50ea5a6b" providerId="LiveId" clId="{B5A8D0C1-BE24-4CA4-A7A0-DC19BF56512C}" dt="2026-09-12T06:48:54.914" v="17124" actId="20577"/>
          <ac:spMkLst>
            <pc:docMk/>
            <pc:sldMk cId="1251039624" sldId="903"/>
            <ac:spMk id="2" creationId="{71B3B279-FFE2-8D18-10E4-C07B21B6F6F5}"/>
          </ac:spMkLst>
        </pc:spChg>
        <pc:spChg chg="add mod">
          <ac:chgData name="Terry Halpin" userId="9e14529a50ea5a6b" providerId="LiveId" clId="{B5A8D0C1-BE24-4CA4-A7A0-DC19BF56512C}" dt="2026-09-22T12:29:55.981" v="23524" actId="2711"/>
          <ac:spMkLst>
            <pc:docMk/>
            <pc:sldMk cId="1251039624" sldId="903"/>
            <ac:spMk id="5" creationId="{C5BC1060-F33A-10FF-DB87-D276C0BF63FD}"/>
          </ac:spMkLst>
        </pc:spChg>
        <pc:spChg chg="add mod">
          <ac:chgData name="Terry Halpin" userId="9e14529a50ea5a6b" providerId="LiveId" clId="{B5A8D0C1-BE24-4CA4-A7A0-DC19BF56512C}" dt="2026-09-16T04:47:27.589" v="18598" actId="1076"/>
          <ac:spMkLst>
            <pc:docMk/>
            <pc:sldMk cId="1251039624" sldId="903"/>
            <ac:spMk id="6" creationId="{E471BC67-DB49-1790-B838-CE16A1F8666C}"/>
          </ac:spMkLst>
        </pc:spChg>
        <pc:spChg chg="add mod">
          <ac:chgData name="Terry Halpin" userId="9e14529a50ea5a6b" providerId="LiveId" clId="{B5A8D0C1-BE24-4CA4-A7A0-DC19BF56512C}" dt="2026-10-06T09:04:55.138" v="24917" actId="6549"/>
          <ac:spMkLst>
            <pc:docMk/>
            <pc:sldMk cId="1251039624" sldId="903"/>
            <ac:spMk id="10" creationId="{EADE6A31-C312-9EC6-E884-9B695D54989C}"/>
          </ac:spMkLst>
        </pc:spChg>
      </pc:sldChg>
      <pc:sldChg chg="addSp delSp modSp new mod delAnim modAnim">
        <pc:chgData name="Terry Halpin" userId="9e14529a50ea5a6b" providerId="LiveId" clId="{B5A8D0C1-BE24-4CA4-A7A0-DC19BF56512C}" dt="2026-09-12T06:44:56.414" v="17115" actId="255"/>
        <pc:sldMkLst>
          <pc:docMk/>
          <pc:sldMk cId="1374097533" sldId="904"/>
        </pc:sldMkLst>
        <pc:spChg chg="add mod">
          <ac:chgData name="Terry Halpin" userId="9e14529a50ea5a6b" providerId="LiveId" clId="{B5A8D0C1-BE24-4CA4-A7A0-DC19BF56512C}" dt="2026-09-12T06:44:41.308" v="17113" actId="255"/>
          <ac:spMkLst>
            <pc:docMk/>
            <pc:sldMk cId="1374097533" sldId="904"/>
            <ac:spMk id="2" creationId="{27F8BAF9-84E9-050E-CBBC-EE53F21F7533}"/>
          </ac:spMkLst>
        </pc:spChg>
        <pc:spChg chg="add mod">
          <ac:chgData name="Terry Halpin" userId="9e14529a50ea5a6b" providerId="LiveId" clId="{B5A8D0C1-BE24-4CA4-A7A0-DC19BF56512C}" dt="2026-09-12T06:44:41.308" v="17113" actId="255"/>
          <ac:spMkLst>
            <pc:docMk/>
            <pc:sldMk cId="1374097533" sldId="904"/>
            <ac:spMk id="3" creationId="{C33C9EEE-06EB-1427-D4B5-708FBF698A15}"/>
          </ac:spMkLst>
        </pc:spChg>
        <pc:spChg chg="add mod">
          <ac:chgData name="Terry Halpin" userId="9e14529a50ea5a6b" providerId="LiveId" clId="{B5A8D0C1-BE24-4CA4-A7A0-DC19BF56512C}" dt="2026-09-12T06:44:56.414" v="17115" actId="255"/>
          <ac:spMkLst>
            <pc:docMk/>
            <pc:sldMk cId="1374097533" sldId="904"/>
            <ac:spMk id="7" creationId="{EA922F88-7069-373E-ED90-05D18BA8E961}"/>
          </ac:spMkLst>
        </pc:spChg>
      </pc:sldChg>
      <pc:sldChg chg="addSp delSp modSp new mod delAnim modAnim">
        <pc:chgData name="Terry Halpin" userId="9e14529a50ea5a6b" providerId="LiveId" clId="{B5A8D0C1-BE24-4CA4-A7A0-DC19BF56512C}" dt="2026-10-03T19:01:33.473" v="24914" actId="6549"/>
        <pc:sldMkLst>
          <pc:docMk/>
          <pc:sldMk cId="1459495430" sldId="905"/>
        </pc:sldMkLst>
        <pc:spChg chg="add mod">
          <ac:chgData name="Terry Halpin" userId="9e14529a50ea5a6b" providerId="LiveId" clId="{B5A8D0C1-BE24-4CA4-A7A0-DC19BF56512C}" dt="2026-09-12T06:45:19.610" v="17116" actId="2711"/>
          <ac:spMkLst>
            <pc:docMk/>
            <pc:sldMk cId="1459495430" sldId="905"/>
            <ac:spMk id="7" creationId="{B54489CF-638F-7F67-2BF5-60C7909DA141}"/>
          </ac:spMkLst>
        </pc:spChg>
        <pc:spChg chg="add mod">
          <ac:chgData name="Terry Halpin" userId="9e14529a50ea5a6b" providerId="LiveId" clId="{B5A8D0C1-BE24-4CA4-A7A0-DC19BF56512C}" dt="2026-10-03T19:01:33.473" v="24914" actId="6549"/>
          <ac:spMkLst>
            <pc:docMk/>
            <pc:sldMk cId="1459495430" sldId="905"/>
            <ac:spMk id="8" creationId="{4F701DD3-CD05-51C8-8A90-B83BE714B2B0}"/>
          </ac:spMkLst>
        </pc:spChg>
      </pc:sldChg>
      <pc:sldChg chg="addSp delSp modSp add mod ord delAnim modAnim modNotesTx">
        <pc:chgData name="Terry Halpin" userId="9e14529a50ea5a6b" providerId="LiveId" clId="{B5A8D0C1-BE24-4CA4-A7A0-DC19BF56512C}" dt="2026-09-12T06:45:43.017" v="17118" actId="2711"/>
        <pc:sldMkLst>
          <pc:docMk/>
          <pc:sldMk cId="451072701" sldId="906"/>
        </pc:sldMkLst>
        <pc:spChg chg="add mod">
          <ac:chgData name="Terry Halpin" userId="9e14529a50ea5a6b" providerId="LiveId" clId="{B5A8D0C1-BE24-4CA4-A7A0-DC19BF56512C}" dt="2026-09-06T06:38:29.407" v="13908" actId="121"/>
          <ac:spMkLst>
            <pc:docMk/>
            <pc:sldMk cId="451072701" sldId="906"/>
            <ac:spMk id="2" creationId="{7BECE872-B470-8DB9-8D1B-55A0FDF2C833}"/>
          </ac:spMkLst>
        </pc:spChg>
        <pc:spChg chg="add mod">
          <ac:chgData name="Terry Halpin" userId="9e14529a50ea5a6b" providerId="LiveId" clId="{B5A8D0C1-BE24-4CA4-A7A0-DC19BF56512C}" dt="2026-09-12T06:45:43.017" v="17118" actId="2711"/>
          <ac:spMkLst>
            <pc:docMk/>
            <pc:sldMk cId="451072701" sldId="906"/>
            <ac:spMk id="3" creationId="{CE7C02C1-E4C5-0001-3D96-1781560B7D66}"/>
          </ac:spMkLst>
        </pc:spChg>
        <pc:spChg chg="add mod">
          <ac:chgData name="Terry Halpin" userId="9e14529a50ea5a6b" providerId="LiveId" clId="{B5A8D0C1-BE24-4CA4-A7A0-DC19BF56512C}" dt="2026-09-12T06:45:43.017" v="17118" actId="2711"/>
          <ac:spMkLst>
            <pc:docMk/>
            <pc:sldMk cId="451072701" sldId="906"/>
            <ac:spMk id="7" creationId="{284CA477-3DC6-B7D9-D654-5C79C398072C}"/>
          </ac:spMkLst>
        </pc:spChg>
        <pc:spChg chg="add mod">
          <ac:chgData name="Terry Halpin" userId="9e14529a50ea5a6b" providerId="LiveId" clId="{B5A8D0C1-BE24-4CA4-A7A0-DC19BF56512C}" dt="2026-09-12T06:45:43.017" v="17118" actId="2711"/>
          <ac:spMkLst>
            <pc:docMk/>
            <pc:sldMk cId="451072701" sldId="906"/>
            <ac:spMk id="8" creationId="{7743D31C-A723-DDBA-F97B-5A7B4C518647}"/>
          </ac:spMkLst>
        </pc:spChg>
        <pc:spChg chg="add mod">
          <ac:chgData name="Terry Halpin" userId="9e14529a50ea5a6b" providerId="LiveId" clId="{B5A8D0C1-BE24-4CA4-A7A0-DC19BF56512C}" dt="2026-09-12T06:45:43.017" v="17118" actId="2711"/>
          <ac:spMkLst>
            <pc:docMk/>
            <pc:sldMk cId="451072701" sldId="906"/>
            <ac:spMk id="9" creationId="{8F697209-7768-9D23-0148-DC452D0FAB84}"/>
          </ac:spMkLst>
        </pc:spChg>
        <pc:spChg chg="add mod">
          <ac:chgData name="Terry Halpin" userId="9e14529a50ea5a6b" providerId="LiveId" clId="{B5A8D0C1-BE24-4CA4-A7A0-DC19BF56512C}" dt="2026-09-12T06:45:43.017" v="17118" actId="2711"/>
          <ac:spMkLst>
            <pc:docMk/>
            <pc:sldMk cId="451072701" sldId="906"/>
            <ac:spMk id="14" creationId="{90A43A42-2CE3-165E-D5D9-806994806A6F}"/>
          </ac:spMkLst>
        </pc:spChg>
        <pc:picChg chg="add mod">
          <ac:chgData name="Terry Halpin" userId="9e14529a50ea5a6b" providerId="LiveId" clId="{B5A8D0C1-BE24-4CA4-A7A0-DC19BF56512C}" dt="2026-09-07T22:45:30.881" v="15133" actId="1076"/>
          <ac:picMkLst>
            <pc:docMk/>
            <pc:sldMk cId="451072701" sldId="906"/>
            <ac:picMk id="13" creationId="{46858BD3-E484-CC8B-DE99-9F722D47E6B6}"/>
          </ac:picMkLst>
        </pc:picChg>
      </pc:sldChg>
      <pc:sldChg chg="addSp delSp modSp new mod modAnim modNotesTx">
        <pc:chgData name="Terry Halpin" userId="9e14529a50ea5a6b" providerId="LiveId" clId="{B5A8D0C1-BE24-4CA4-A7A0-DC19BF56512C}" dt="2026-09-12T06:47:08.442" v="17122" actId="20577"/>
        <pc:sldMkLst>
          <pc:docMk/>
          <pc:sldMk cId="2977812807" sldId="907"/>
        </pc:sldMkLst>
        <pc:spChg chg="add mod">
          <ac:chgData name="Terry Halpin" userId="9e14529a50ea5a6b" providerId="LiveId" clId="{B5A8D0C1-BE24-4CA4-A7A0-DC19BF56512C}" dt="2026-09-12T06:46:07.281" v="17119" actId="2711"/>
          <ac:spMkLst>
            <pc:docMk/>
            <pc:sldMk cId="2977812807" sldId="907"/>
            <ac:spMk id="2" creationId="{A2D030DD-069B-D352-8F56-B2370D3B08BA}"/>
          </ac:spMkLst>
        </pc:spChg>
        <pc:spChg chg="add">
          <ac:chgData name="Terry Halpin" userId="9e14529a50ea5a6b" providerId="LiveId" clId="{B5A8D0C1-BE24-4CA4-A7A0-DC19BF56512C}" dt="2026-09-06T06:40:18.979" v="13910" actId="22"/>
          <ac:spMkLst>
            <pc:docMk/>
            <pc:sldMk cId="2977812807" sldId="907"/>
            <ac:spMk id="3" creationId="{D0C2DEA8-1123-2501-F16A-19DFAAE6F339}"/>
          </ac:spMkLst>
        </pc:spChg>
        <pc:spChg chg="add mod">
          <ac:chgData name="Terry Halpin" userId="9e14529a50ea5a6b" providerId="LiveId" clId="{B5A8D0C1-BE24-4CA4-A7A0-DC19BF56512C}" dt="2026-09-12T06:46:07.281" v="17119" actId="2711"/>
          <ac:spMkLst>
            <pc:docMk/>
            <pc:sldMk cId="2977812807" sldId="907"/>
            <ac:spMk id="4" creationId="{133AED0D-1D9A-520D-53E3-555316D420E6}"/>
          </ac:spMkLst>
        </pc:spChg>
        <pc:spChg chg="add mod">
          <ac:chgData name="Terry Halpin" userId="9e14529a50ea5a6b" providerId="LiveId" clId="{B5A8D0C1-BE24-4CA4-A7A0-DC19BF56512C}" dt="2026-09-12T06:46:07.281" v="17119" actId="2711"/>
          <ac:spMkLst>
            <pc:docMk/>
            <pc:sldMk cId="2977812807" sldId="907"/>
            <ac:spMk id="7" creationId="{683377CA-1CC5-26F3-C071-C63485EA4B55}"/>
          </ac:spMkLst>
        </pc:spChg>
        <pc:spChg chg="add mod">
          <ac:chgData name="Terry Halpin" userId="9e14529a50ea5a6b" providerId="LiveId" clId="{B5A8D0C1-BE24-4CA4-A7A0-DC19BF56512C}" dt="2026-09-12T06:47:08.442" v="17122" actId="20577"/>
          <ac:spMkLst>
            <pc:docMk/>
            <pc:sldMk cId="2977812807" sldId="907"/>
            <ac:spMk id="13" creationId="{C2CD2291-410B-6826-41B5-562E4EE25DBF}"/>
          </ac:spMkLst>
        </pc:spChg>
        <pc:spChg chg="add mod">
          <ac:chgData name="Terry Halpin" userId="9e14529a50ea5a6b" providerId="LiveId" clId="{B5A8D0C1-BE24-4CA4-A7A0-DC19BF56512C}" dt="2026-09-12T06:46:07.281" v="17119" actId="2711"/>
          <ac:spMkLst>
            <pc:docMk/>
            <pc:sldMk cId="2977812807" sldId="907"/>
            <ac:spMk id="16" creationId="{871E7599-5206-CE98-2A92-E76E514BF061}"/>
          </ac:spMkLst>
        </pc:spChg>
        <pc:picChg chg="add mod">
          <ac:chgData name="Terry Halpin" userId="9e14529a50ea5a6b" providerId="LiveId" clId="{B5A8D0C1-BE24-4CA4-A7A0-DC19BF56512C}" dt="2026-09-07T04:54:20.600" v="14107" actId="1076"/>
          <ac:picMkLst>
            <pc:docMk/>
            <pc:sldMk cId="2977812807" sldId="907"/>
            <ac:picMk id="9" creationId="{014C7128-4F8E-03CD-FAC9-8DED406E5487}"/>
          </ac:picMkLst>
        </pc:picChg>
        <pc:picChg chg="add mod">
          <ac:chgData name="Terry Halpin" userId="9e14529a50ea5a6b" providerId="LiveId" clId="{B5A8D0C1-BE24-4CA4-A7A0-DC19BF56512C}" dt="2026-09-07T22:51:32.335" v="15211" actId="1076"/>
          <ac:picMkLst>
            <pc:docMk/>
            <pc:sldMk cId="2977812807" sldId="907"/>
            <ac:picMk id="12" creationId="{3D084290-3C6A-B052-886F-FE1959DB537B}"/>
          </ac:picMkLst>
        </pc:picChg>
        <pc:picChg chg="add mod">
          <ac:chgData name="Terry Halpin" userId="9e14529a50ea5a6b" providerId="LiveId" clId="{B5A8D0C1-BE24-4CA4-A7A0-DC19BF56512C}" dt="2026-09-07T05:21:31.116" v="14506" actId="1076"/>
          <ac:picMkLst>
            <pc:docMk/>
            <pc:sldMk cId="2977812807" sldId="907"/>
            <ac:picMk id="15" creationId="{378AD3F6-469F-D109-3448-6916943A76B5}"/>
          </ac:picMkLst>
        </pc:picChg>
        <pc:picChg chg="add mod">
          <ac:chgData name="Terry Halpin" userId="9e14529a50ea5a6b" providerId="LiveId" clId="{B5A8D0C1-BE24-4CA4-A7A0-DC19BF56512C}" dt="2026-09-07T05:45:39.026" v="14554" actId="1076"/>
          <ac:picMkLst>
            <pc:docMk/>
            <pc:sldMk cId="2977812807" sldId="907"/>
            <ac:picMk id="20" creationId="{72990EC0-067A-A09E-E037-7F642750D7A5}"/>
          </ac:picMkLst>
        </pc:picChg>
      </pc:sldChg>
      <pc:sldChg chg="addSp delSp modSp new mod delAnim modAnim modNotesTx">
        <pc:chgData name="Terry Halpin" userId="9e14529a50ea5a6b" providerId="LiveId" clId="{B5A8D0C1-BE24-4CA4-A7A0-DC19BF56512C}" dt="2026-09-12T06:50:37.801" v="17125" actId="2711"/>
        <pc:sldMkLst>
          <pc:docMk/>
          <pc:sldMk cId="2420197613" sldId="908"/>
        </pc:sldMkLst>
        <pc:spChg chg="add mod">
          <ac:chgData name="Terry Halpin" userId="9e14529a50ea5a6b" providerId="LiveId" clId="{B5A8D0C1-BE24-4CA4-A7A0-DC19BF56512C}" dt="2026-09-12T06:32:53.783" v="17080" actId="108"/>
          <ac:spMkLst>
            <pc:docMk/>
            <pc:sldMk cId="2420197613" sldId="908"/>
            <ac:spMk id="2" creationId="{F68B4EDC-CBA9-A7EC-DA69-BE0901B02E47}"/>
          </ac:spMkLst>
        </pc:spChg>
        <pc:spChg chg="add">
          <ac:chgData name="Terry Halpin" userId="9e14529a50ea5a6b" providerId="LiveId" clId="{B5A8D0C1-BE24-4CA4-A7A0-DC19BF56512C}" dt="2026-09-07T05:47:34.651" v="14557" actId="22"/>
          <ac:spMkLst>
            <pc:docMk/>
            <pc:sldMk cId="2420197613" sldId="908"/>
            <ac:spMk id="3" creationId="{78B53D60-5872-F10B-9816-9402D822956B}"/>
          </ac:spMkLst>
        </pc:spChg>
        <pc:spChg chg="add mod">
          <ac:chgData name="Terry Halpin" userId="9e14529a50ea5a6b" providerId="LiveId" clId="{B5A8D0C1-BE24-4CA4-A7A0-DC19BF56512C}" dt="2026-09-12T06:50:37.801" v="17125" actId="2711"/>
          <ac:spMkLst>
            <pc:docMk/>
            <pc:sldMk cId="2420197613" sldId="908"/>
            <ac:spMk id="5" creationId="{33893849-ED91-3215-5915-48540B03E0F5}"/>
          </ac:spMkLst>
        </pc:spChg>
        <pc:spChg chg="add mod">
          <ac:chgData name="Terry Halpin" userId="9e14529a50ea5a6b" providerId="LiveId" clId="{B5A8D0C1-BE24-4CA4-A7A0-DC19BF56512C}" dt="2026-09-12T06:50:37.801" v="17125" actId="2711"/>
          <ac:spMkLst>
            <pc:docMk/>
            <pc:sldMk cId="2420197613" sldId="908"/>
            <ac:spMk id="6" creationId="{952B95FD-DBBB-FFFF-F809-AC06C981CB24}"/>
          </ac:spMkLst>
        </pc:spChg>
        <pc:spChg chg="add mod">
          <ac:chgData name="Terry Halpin" userId="9e14529a50ea5a6b" providerId="LiveId" clId="{B5A8D0C1-BE24-4CA4-A7A0-DC19BF56512C}" dt="2026-09-12T06:50:37.801" v="17125" actId="2711"/>
          <ac:spMkLst>
            <pc:docMk/>
            <pc:sldMk cId="2420197613" sldId="908"/>
            <ac:spMk id="16" creationId="{24D49FBD-089D-1570-04D7-E81E9D95BCAE}"/>
          </ac:spMkLst>
        </pc:spChg>
        <pc:picChg chg="add mod">
          <ac:chgData name="Terry Halpin" userId="9e14529a50ea5a6b" providerId="LiveId" clId="{B5A8D0C1-BE24-4CA4-A7A0-DC19BF56512C}" dt="2026-09-12T06:26:49.001" v="16970" actId="1076"/>
          <ac:picMkLst>
            <pc:docMk/>
            <pc:sldMk cId="2420197613" sldId="908"/>
            <ac:picMk id="8" creationId="{8FA70395-FC28-CE1C-BC04-3901A4149256}"/>
          </ac:picMkLst>
        </pc:picChg>
        <pc:picChg chg="add mod">
          <ac:chgData name="Terry Halpin" userId="9e14529a50ea5a6b" providerId="LiveId" clId="{B5A8D0C1-BE24-4CA4-A7A0-DC19BF56512C}" dt="2026-09-12T06:27:18.695" v="16975" actId="1076"/>
          <ac:picMkLst>
            <pc:docMk/>
            <pc:sldMk cId="2420197613" sldId="908"/>
            <ac:picMk id="12" creationId="{7D50C7EE-3081-3970-45D4-C1B7983F5EA2}"/>
          </ac:picMkLst>
        </pc:picChg>
        <pc:picChg chg="add mod">
          <ac:chgData name="Terry Halpin" userId="9e14529a50ea5a6b" providerId="LiveId" clId="{B5A8D0C1-BE24-4CA4-A7A0-DC19BF56512C}" dt="2026-09-07T06:09:07.573" v="14671" actId="1076"/>
          <ac:picMkLst>
            <pc:docMk/>
            <pc:sldMk cId="2420197613" sldId="908"/>
            <ac:picMk id="18" creationId="{811A159D-2C77-0B7D-D5F0-5BDC98E9D8A8}"/>
          </ac:picMkLst>
        </pc:picChg>
      </pc:sldChg>
      <pc:sldChg chg="addSp delSp modSp add mod delAnim modAnim">
        <pc:chgData name="Terry Halpin" userId="9e14529a50ea5a6b" providerId="LiveId" clId="{B5A8D0C1-BE24-4CA4-A7A0-DC19BF56512C}" dt="2026-09-22T12:35:14.852" v="23530" actId="1076"/>
        <pc:sldMkLst>
          <pc:docMk/>
          <pc:sldMk cId="2769197375" sldId="909"/>
        </pc:sldMkLst>
        <pc:spChg chg="add mod">
          <ac:chgData name="Terry Halpin" userId="9e14529a50ea5a6b" providerId="LiveId" clId="{B5A8D0C1-BE24-4CA4-A7A0-DC19BF56512C}" dt="2026-09-22T12:34:57.154" v="23527" actId="1076"/>
          <ac:spMkLst>
            <pc:docMk/>
            <pc:sldMk cId="2769197375" sldId="909"/>
            <ac:spMk id="9" creationId="{1D064377-BFED-7BD5-429C-57964AE3069B}"/>
          </ac:spMkLst>
        </pc:spChg>
        <pc:spChg chg="add mod">
          <ac:chgData name="Terry Halpin" userId="9e14529a50ea5a6b" providerId="LiveId" clId="{B5A8D0C1-BE24-4CA4-A7A0-DC19BF56512C}" dt="2026-09-22T12:35:14.852" v="23530" actId="1076"/>
          <ac:spMkLst>
            <pc:docMk/>
            <pc:sldMk cId="2769197375" sldId="909"/>
            <ac:spMk id="10" creationId="{79B76180-2297-8D1A-A8FA-9F0AA68CA76E}"/>
          </ac:spMkLst>
        </pc:spChg>
        <pc:spChg chg="mod">
          <ac:chgData name="Terry Halpin" userId="9e14529a50ea5a6b" providerId="LiveId" clId="{B5A8D0C1-BE24-4CA4-A7A0-DC19BF56512C}" dt="2026-09-12T06:53:22.036" v="17130" actId="2711"/>
          <ac:spMkLst>
            <pc:docMk/>
            <pc:sldMk cId="2769197375" sldId="909"/>
            <ac:spMk id="16" creationId="{8FE992BA-AF80-2A8F-AD0E-64BAC34E7BD9}"/>
          </ac:spMkLst>
        </pc:spChg>
        <pc:picChg chg="add mod">
          <ac:chgData name="Terry Halpin" userId="9e14529a50ea5a6b" providerId="LiveId" clId="{B5A8D0C1-BE24-4CA4-A7A0-DC19BF56512C}" dt="2026-09-22T12:35:00.223" v="23528" actId="1076"/>
          <ac:picMkLst>
            <pc:docMk/>
            <pc:sldMk cId="2769197375" sldId="909"/>
            <ac:picMk id="4" creationId="{6DE46425-546D-CDCB-649C-EA4A12751CDE}"/>
          </ac:picMkLst>
        </pc:picChg>
        <pc:picChg chg="add mod">
          <ac:chgData name="Terry Halpin" userId="9e14529a50ea5a6b" providerId="LiveId" clId="{B5A8D0C1-BE24-4CA4-A7A0-DC19BF56512C}" dt="2026-09-22T12:35:05.128" v="23529" actId="1076"/>
          <ac:picMkLst>
            <pc:docMk/>
            <pc:sldMk cId="2769197375" sldId="909"/>
            <ac:picMk id="13" creationId="{CB74D026-DE75-84BA-F720-61586D471671}"/>
          </ac:picMkLst>
        </pc:picChg>
      </pc:sldChg>
      <pc:sldChg chg="addSp modSp new mod modAnim">
        <pc:chgData name="Terry Halpin" userId="9e14529a50ea5a6b" providerId="LiveId" clId="{B5A8D0C1-BE24-4CA4-A7A0-DC19BF56512C}" dt="2026-09-10T04:34:49.853" v="16470" actId="1076"/>
        <pc:sldMkLst>
          <pc:docMk/>
          <pc:sldMk cId="2098598654" sldId="910"/>
        </pc:sldMkLst>
        <pc:spChg chg="add">
          <ac:chgData name="Terry Halpin" userId="9e14529a50ea5a6b" providerId="LiveId" clId="{B5A8D0C1-BE24-4CA4-A7A0-DC19BF56512C}" dt="2026-09-07T06:29:06.473" v="14855" actId="22"/>
          <ac:spMkLst>
            <pc:docMk/>
            <pc:sldMk cId="2098598654" sldId="910"/>
            <ac:spMk id="3" creationId="{AE80CCB7-70B0-53F0-AFFE-4DD7039F09CE}"/>
          </ac:spMkLst>
        </pc:spChg>
        <pc:spChg chg="add mod">
          <ac:chgData name="Terry Halpin" userId="9e14529a50ea5a6b" providerId="LiveId" clId="{B5A8D0C1-BE24-4CA4-A7A0-DC19BF56512C}" dt="2026-09-10T04:33:20.898" v="16464" actId="1076"/>
          <ac:spMkLst>
            <pc:docMk/>
            <pc:sldMk cId="2098598654" sldId="910"/>
            <ac:spMk id="4" creationId="{E5B9FB9E-0674-E49E-722C-14B3207E5611}"/>
          </ac:spMkLst>
        </pc:spChg>
        <pc:spChg chg="add mod">
          <ac:chgData name="Terry Halpin" userId="9e14529a50ea5a6b" providerId="LiveId" clId="{B5A8D0C1-BE24-4CA4-A7A0-DC19BF56512C}" dt="2026-09-10T04:28:01.897" v="16405" actId="1076"/>
          <ac:spMkLst>
            <pc:docMk/>
            <pc:sldMk cId="2098598654" sldId="910"/>
            <ac:spMk id="7" creationId="{8B5B0B22-46BD-31D7-CA25-814BCBB46176}"/>
          </ac:spMkLst>
        </pc:spChg>
        <pc:spChg chg="add mod">
          <ac:chgData name="Terry Halpin" userId="9e14529a50ea5a6b" providerId="LiveId" clId="{B5A8D0C1-BE24-4CA4-A7A0-DC19BF56512C}" dt="2026-09-10T04:33:30.539" v="16465" actId="1076"/>
          <ac:spMkLst>
            <pc:docMk/>
            <pc:sldMk cId="2098598654" sldId="910"/>
            <ac:spMk id="8" creationId="{29D4CF0E-11DE-7B16-7B24-63A24FC7210B}"/>
          </ac:spMkLst>
        </pc:spChg>
        <pc:picChg chg="add mod">
          <ac:chgData name="Terry Halpin" userId="9e14529a50ea5a6b" providerId="LiveId" clId="{B5A8D0C1-BE24-4CA4-A7A0-DC19BF56512C}" dt="2026-09-10T04:33:17.106" v="16463" actId="14100"/>
          <ac:picMkLst>
            <pc:docMk/>
            <pc:sldMk cId="2098598654" sldId="910"/>
            <ac:picMk id="5" creationId="{39A04806-35F8-A58A-40E8-56461395F0CF}"/>
          </ac:picMkLst>
        </pc:picChg>
        <pc:picChg chg="add mod">
          <ac:chgData name="Terry Halpin" userId="9e14529a50ea5a6b" providerId="LiveId" clId="{B5A8D0C1-BE24-4CA4-A7A0-DC19BF56512C}" dt="2026-09-10T04:31:13.983" v="16416" actId="14100"/>
          <ac:picMkLst>
            <pc:docMk/>
            <pc:sldMk cId="2098598654" sldId="910"/>
            <ac:picMk id="6" creationId="{31C80D24-528D-87AB-BA55-EEAC7A4A9A3B}"/>
          </ac:picMkLst>
        </pc:picChg>
        <pc:picChg chg="add mod">
          <ac:chgData name="Terry Halpin" userId="9e14529a50ea5a6b" providerId="LiveId" clId="{B5A8D0C1-BE24-4CA4-A7A0-DC19BF56512C}" dt="2026-09-10T04:31:24.783" v="16419" actId="1076"/>
          <ac:picMkLst>
            <pc:docMk/>
            <pc:sldMk cId="2098598654" sldId="910"/>
            <ac:picMk id="9" creationId="{9F9E6CDF-6325-F534-0274-F418D7A1A285}"/>
          </ac:picMkLst>
        </pc:picChg>
        <pc:picChg chg="add mod">
          <ac:chgData name="Terry Halpin" userId="9e14529a50ea5a6b" providerId="LiveId" clId="{B5A8D0C1-BE24-4CA4-A7A0-DC19BF56512C}" dt="2026-09-10T04:34:49.853" v="16470" actId="1076"/>
          <ac:picMkLst>
            <pc:docMk/>
            <pc:sldMk cId="2098598654" sldId="910"/>
            <ac:picMk id="11" creationId="{14C95373-E099-90BD-8CFA-A4BE48920DBC}"/>
          </ac:picMkLst>
        </pc:picChg>
      </pc:sldChg>
      <pc:sldChg chg="addSp delSp modSp add mod delAnim modAnim">
        <pc:chgData name="Terry Halpin" userId="9e14529a50ea5a6b" providerId="LiveId" clId="{B5A8D0C1-BE24-4CA4-A7A0-DC19BF56512C}" dt="2026-09-22T12:39:50.077" v="23547" actId="6549"/>
        <pc:sldMkLst>
          <pc:docMk/>
          <pc:sldMk cId="3695022341" sldId="911"/>
        </pc:sldMkLst>
        <pc:spChg chg="mod">
          <ac:chgData name="Terry Halpin" userId="9e14529a50ea5a6b" providerId="LiveId" clId="{B5A8D0C1-BE24-4CA4-A7A0-DC19BF56512C}" dt="2026-09-22T12:39:50.077" v="23547" actId="6549"/>
          <ac:spMkLst>
            <pc:docMk/>
            <pc:sldMk cId="3695022341" sldId="911"/>
            <ac:spMk id="4" creationId="{56F5CC9F-1AF5-F932-9ED0-63FD56B2D9FF}"/>
          </ac:spMkLst>
        </pc:spChg>
        <pc:spChg chg="add mod">
          <ac:chgData name="Terry Halpin" userId="9e14529a50ea5a6b" providerId="LiveId" clId="{B5A8D0C1-BE24-4CA4-A7A0-DC19BF56512C}" dt="2026-09-09T04:28:35.750" v="15599" actId="114"/>
          <ac:spMkLst>
            <pc:docMk/>
            <pc:sldMk cId="3695022341" sldId="911"/>
            <ac:spMk id="8" creationId="{2E028EDC-ED9F-0B30-C7A5-AF519DCB5CC6}"/>
          </ac:spMkLst>
        </pc:spChg>
        <pc:spChg chg="add mod">
          <ac:chgData name="Terry Halpin" userId="9e14529a50ea5a6b" providerId="LiveId" clId="{B5A8D0C1-BE24-4CA4-A7A0-DC19BF56512C}" dt="2026-09-09T04:52:56.433" v="15766" actId="114"/>
          <ac:spMkLst>
            <pc:docMk/>
            <pc:sldMk cId="3695022341" sldId="911"/>
            <ac:spMk id="9" creationId="{BE8E7A59-333E-ECFF-1DF7-D989E7E466F3}"/>
          </ac:spMkLst>
        </pc:spChg>
        <pc:spChg chg="add mod">
          <ac:chgData name="Terry Halpin" userId="9e14529a50ea5a6b" providerId="LiveId" clId="{B5A8D0C1-BE24-4CA4-A7A0-DC19BF56512C}" dt="2026-09-09T04:53:00.055" v="15767" actId="114"/>
          <ac:spMkLst>
            <pc:docMk/>
            <pc:sldMk cId="3695022341" sldId="911"/>
            <ac:spMk id="12" creationId="{376E8125-B6D8-4B0C-756A-D07410318B61}"/>
          </ac:spMkLst>
        </pc:spChg>
        <pc:spChg chg="add mod">
          <ac:chgData name="Terry Halpin" userId="9e14529a50ea5a6b" providerId="LiveId" clId="{B5A8D0C1-BE24-4CA4-A7A0-DC19BF56512C}" dt="2026-09-09T04:53:03.850" v="15768" actId="114"/>
          <ac:spMkLst>
            <pc:docMk/>
            <pc:sldMk cId="3695022341" sldId="911"/>
            <ac:spMk id="13" creationId="{BD19AC51-D03D-D47E-589B-EB84FF830E3B}"/>
          </ac:spMkLst>
        </pc:spChg>
        <pc:picChg chg="add mod">
          <ac:chgData name="Terry Halpin" userId="9e14529a50ea5a6b" providerId="LiveId" clId="{B5A8D0C1-BE24-4CA4-A7A0-DC19BF56512C}" dt="2026-09-09T04:20:17.817" v="15539" actId="1076"/>
          <ac:picMkLst>
            <pc:docMk/>
            <pc:sldMk cId="3695022341" sldId="911"/>
            <ac:picMk id="5" creationId="{EF47C74D-E8D9-71DD-CEE3-69C160DA54C5}"/>
          </ac:picMkLst>
        </pc:picChg>
        <pc:picChg chg="add mod">
          <ac:chgData name="Terry Halpin" userId="9e14529a50ea5a6b" providerId="LiveId" clId="{B5A8D0C1-BE24-4CA4-A7A0-DC19BF56512C}" dt="2026-09-09T04:27:03.174" v="15588" actId="1076"/>
          <ac:picMkLst>
            <pc:docMk/>
            <pc:sldMk cId="3695022341" sldId="911"/>
            <ac:picMk id="7" creationId="{02EB177A-D2F0-A3F0-C27F-55B63A2D1AC5}"/>
          </ac:picMkLst>
        </pc:picChg>
        <pc:picChg chg="add mod">
          <ac:chgData name="Terry Halpin" userId="9e14529a50ea5a6b" providerId="LiveId" clId="{B5A8D0C1-BE24-4CA4-A7A0-DC19BF56512C}" dt="2026-09-09T04:42:32.102" v="15744" actId="1076"/>
          <ac:picMkLst>
            <pc:docMk/>
            <pc:sldMk cId="3695022341" sldId="911"/>
            <ac:picMk id="21" creationId="{CE06E1A2-15D2-CFF2-319E-5040B7078724}"/>
          </ac:picMkLst>
        </pc:picChg>
        <pc:picChg chg="add mod">
          <ac:chgData name="Terry Halpin" userId="9e14529a50ea5a6b" providerId="LiveId" clId="{B5A8D0C1-BE24-4CA4-A7A0-DC19BF56512C}" dt="2026-09-09T05:21:20.768" v="15943" actId="14100"/>
          <ac:picMkLst>
            <pc:docMk/>
            <pc:sldMk cId="3695022341" sldId="911"/>
            <ac:picMk id="25" creationId="{1D144E31-0960-4F4D-81D5-678D6DFFAE2C}"/>
          </ac:picMkLst>
        </pc:picChg>
        <pc:picChg chg="add mod">
          <ac:chgData name="Terry Halpin" userId="9e14529a50ea5a6b" providerId="LiveId" clId="{B5A8D0C1-BE24-4CA4-A7A0-DC19BF56512C}" dt="2026-09-09T04:58:07.849" v="15779" actId="14100"/>
          <ac:picMkLst>
            <pc:docMk/>
            <pc:sldMk cId="3695022341" sldId="911"/>
            <ac:picMk id="29" creationId="{BFA13724-CE05-E796-2CDF-72BCE780B916}"/>
          </ac:picMkLst>
        </pc:picChg>
      </pc:sldChg>
      <pc:sldChg chg="addSp delSp modSp new mod delAnim modAnim modNotesTx">
        <pc:chgData name="Terry Halpin" userId="9e14529a50ea5a6b" providerId="LiveId" clId="{B5A8D0C1-BE24-4CA4-A7A0-DC19BF56512C}" dt="2026-10-06T09:26:57.681" v="24952" actId="20577"/>
        <pc:sldMkLst>
          <pc:docMk/>
          <pc:sldMk cId="2058605125" sldId="912"/>
        </pc:sldMkLst>
        <pc:spChg chg="add">
          <ac:chgData name="Terry Halpin" userId="9e14529a50ea5a6b" providerId="LiveId" clId="{B5A8D0C1-BE24-4CA4-A7A0-DC19BF56512C}" dt="2026-09-09T05:01:42.472" v="15786" actId="22"/>
          <ac:spMkLst>
            <pc:docMk/>
            <pc:sldMk cId="2058605125" sldId="912"/>
            <ac:spMk id="5" creationId="{25DE5F4C-BF29-CD0B-85B9-9E90539B970C}"/>
          </ac:spMkLst>
        </pc:spChg>
        <pc:spChg chg="add mod">
          <ac:chgData name="Terry Halpin" userId="9e14529a50ea5a6b" providerId="LiveId" clId="{B5A8D0C1-BE24-4CA4-A7A0-DC19BF56512C}" dt="2026-09-09T05:58:20.512" v="16093" actId="113"/>
          <ac:spMkLst>
            <pc:docMk/>
            <pc:sldMk cId="2058605125" sldId="912"/>
            <ac:spMk id="6" creationId="{BA83E1E5-1011-23B2-7AA3-54E9D51A26AF}"/>
          </ac:spMkLst>
        </pc:spChg>
        <pc:spChg chg="add mod">
          <ac:chgData name="Terry Halpin" userId="9e14529a50ea5a6b" providerId="LiveId" clId="{B5A8D0C1-BE24-4CA4-A7A0-DC19BF56512C}" dt="2026-09-09T05:58:13.734" v="16091" actId="20577"/>
          <ac:spMkLst>
            <pc:docMk/>
            <pc:sldMk cId="2058605125" sldId="912"/>
            <ac:spMk id="36" creationId="{18B186EF-ADB5-512C-B621-07B6AF1BA68A}"/>
          </ac:spMkLst>
        </pc:spChg>
        <pc:picChg chg="add mod">
          <ac:chgData name="Terry Halpin" userId="9e14529a50ea5a6b" providerId="LiveId" clId="{B5A8D0C1-BE24-4CA4-A7A0-DC19BF56512C}" dt="2026-09-24T23:59:24.077" v="24760" actId="1076"/>
          <ac:picMkLst>
            <pc:docMk/>
            <pc:sldMk cId="2058605125" sldId="912"/>
            <ac:picMk id="4" creationId="{0D171CA4-68D7-2D95-D177-0A7FDCD2C553}"/>
          </ac:picMkLst>
        </pc:picChg>
        <pc:picChg chg="add mod">
          <ac:chgData name="Terry Halpin" userId="9e14529a50ea5a6b" providerId="LiveId" clId="{B5A8D0C1-BE24-4CA4-A7A0-DC19BF56512C}" dt="2026-09-09T05:57:58.945" v="16090" actId="14100"/>
          <ac:picMkLst>
            <pc:docMk/>
            <pc:sldMk cId="2058605125" sldId="912"/>
            <ac:picMk id="29" creationId="{91612DF3-04F4-ECBD-9924-C0C7A05DD929}"/>
          </ac:picMkLst>
        </pc:picChg>
        <pc:picChg chg="add mod">
          <ac:chgData name="Terry Halpin" userId="9e14529a50ea5a6b" providerId="LiveId" clId="{B5A8D0C1-BE24-4CA4-A7A0-DC19BF56512C}" dt="2026-09-09T05:57:31.091" v="16086" actId="1076"/>
          <ac:picMkLst>
            <pc:docMk/>
            <pc:sldMk cId="2058605125" sldId="912"/>
            <ac:picMk id="35" creationId="{20A84DDA-AA1D-AD01-15C3-3CB95C9100DE}"/>
          </ac:picMkLst>
        </pc:picChg>
      </pc:sldChg>
      <pc:sldChg chg="addSp delSp modSp add mod ord delAnim modAnim">
        <pc:chgData name="Terry Halpin" userId="9e14529a50ea5a6b" providerId="LiveId" clId="{B5A8D0C1-BE24-4CA4-A7A0-DC19BF56512C}" dt="2026-09-22T12:47:16.252" v="23565" actId="1035"/>
        <pc:sldMkLst>
          <pc:docMk/>
          <pc:sldMk cId="4059084609" sldId="913"/>
        </pc:sldMkLst>
        <pc:spChg chg="add mod">
          <ac:chgData name="Terry Halpin" userId="9e14529a50ea5a6b" providerId="LiveId" clId="{B5A8D0C1-BE24-4CA4-A7A0-DC19BF56512C}" dt="2026-09-09T05:59:04.103" v="16108" actId="114"/>
          <ac:spMkLst>
            <pc:docMk/>
            <pc:sldMk cId="4059084609" sldId="913"/>
            <ac:spMk id="2" creationId="{856B04C4-FACC-8C2F-5B82-191FFAC21CC6}"/>
          </ac:spMkLst>
        </pc:spChg>
        <pc:spChg chg="mod">
          <ac:chgData name="Terry Halpin" userId="9e14529a50ea5a6b" providerId="LiveId" clId="{B5A8D0C1-BE24-4CA4-A7A0-DC19BF56512C}" dt="2026-09-12T06:52:33.272" v="17129" actId="1076"/>
          <ac:spMkLst>
            <pc:docMk/>
            <pc:sldMk cId="4059084609" sldId="913"/>
            <ac:spMk id="6" creationId="{3975247C-B001-ED9C-2C31-FA4516AF1A90}"/>
          </ac:spMkLst>
        </pc:spChg>
        <pc:spChg chg="add mod">
          <ac:chgData name="Terry Halpin" userId="9e14529a50ea5a6b" providerId="LiveId" clId="{B5A8D0C1-BE24-4CA4-A7A0-DC19BF56512C}" dt="2026-09-09T05:59:09.380" v="16110" actId="114"/>
          <ac:spMkLst>
            <pc:docMk/>
            <pc:sldMk cId="4059084609" sldId="913"/>
            <ac:spMk id="7" creationId="{3299F8A2-97B7-1B27-E343-3DDCC77892C1}"/>
          </ac:spMkLst>
        </pc:spChg>
        <pc:spChg chg="mod">
          <ac:chgData name="Terry Halpin" userId="9e14529a50ea5a6b" providerId="LiveId" clId="{B5A8D0C1-BE24-4CA4-A7A0-DC19BF56512C}" dt="2026-09-12T06:52:30.699" v="17128" actId="1076"/>
          <ac:spMkLst>
            <pc:docMk/>
            <pc:sldMk cId="4059084609" sldId="913"/>
            <ac:spMk id="11" creationId="{C728120F-354A-5973-C317-7F3D496AE2AB}"/>
          </ac:spMkLst>
        </pc:spChg>
        <pc:spChg chg="mod">
          <ac:chgData name="Terry Halpin" userId="9e14529a50ea5a6b" providerId="LiveId" clId="{B5A8D0C1-BE24-4CA4-A7A0-DC19BF56512C}" dt="2026-09-09T05:58:48.490" v="16102" actId="114"/>
          <ac:spMkLst>
            <pc:docMk/>
            <pc:sldMk cId="4059084609" sldId="913"/>
            <ac:spMk id="14" creationId="{CA3C65DB-1876-6403-84C2-C58343701DF1}"/>
          </ac:spMkLst>
        </pc:spChg>
        <pc:picChg chg="add mod">
          <ac:chgData name="Terry Halpin" userId="9e14529a50ea5a6b" providerId="LiveId" clId="{B5A8D0C1-BE24-4CA4-A7A0-DC19BF56512C}" dt="2026-09-09T05:40:51.869" v="16018" actId="1076"/>
          <ac:picMkLst>
            <pc:docMk/>
            <pc:sldMk cId="4059084609" sldId="913"/>
            <ac:picMk id="3" creationId="{B4277C95-EB68-0F57-0D39-6D7057AB2E1C}"/>
          </ac:picMkLst>
        </pc:picChg>
        <pc:picChg chg="add mod">
          <ac:chgData name="Terry Halpin" userId="9e14529a50ea5a6b" providerId="LiveId" clId="{B5A8D0C1-BE24-4CA4-A7A0-DC19BF56512C}" dt="2026-09-09T05:41:41.191" v="16022" actId="1076"/>
          <ac:picMkLst>
            <pc:docMk/>
            <pc:sldMk cId="4059084609" sldId="913"/>
            <ac:picMk id="4" creationId="{6D3FD5F9-A02E-0E80-CD6B-E4D4A4434F7F}"/>
          </ac:picMkLst>
        </pc:picChg>
        <pc:picChg chg="add mod">
          <ac:chgData name="Terry Halpin" userId="9e14529a50ea5a6b" providerId="LiveId" clId="{B5A8D0C1-BE24-4CA4-A7A0-DC19BF56512C}" dt="2026-09-09T05:40:43.277" v="16015" actId="1076"/>
          <ac:picMkLst>
            <pc:docMk/>
            <pc:sldMk cId="4059084609" sldId="913"/>
            <ac:picMk id="9" creationId="{02A4EAB9-F8D2-0E69-81BC-09D0046E68B3}"/>
          </ac:picMkLst>
        </pc:picChg>
        <pc:picChg chg="mod">
          <ac:chgData name="Terry Halpin" userId="9e14529a50ea5a6b" providerId="LiveId" clId="{B5A8D0C1-BE24-4CA4-A7A0-DC19BF56512C}" dt="2026-09-22T12:46:47.345" v="23562" actId="1076"/>
          <ac:picMkLst>
            <pc:docMk/>
            <pc:sldMk cId="4059084609" sldId="913"/>
            <ac:picMk id="13" creationId="{52B6ECFA-24C7-5779-306D-0837782D8B3B}"/>
          </ac:picMkLst>
        </pc:picChg>
        <pc:picChg chg="mod">
          <ac:chgData name="Terry Halpin" userId="9e14529a50ea5a6b" providerId="LiveId" clId="{B5A8D0C1-BE24-4CA4-A7A0-DC19BF56512C}" dt="2026-09-09T05:38:38.714" v="15999" actId="1076"/>
          <ac:picMkLst>
            <pc:docMk/>
            <pc:sldMk cId="4059084609" sldId="913"/>
            <ac:picMk id="16" creationId="{C1516EED-4C3C-EC1F-86A0-602279AD0394}"/>
          </ac:picMkLst>
        </pc:picChg>
        <pc:picChg chg="mod">
          <ac:chgData name="Terry Halpin" userId="9e14529a50ea5a6b" providerId="LiveId" clId="{B5A8D0C1-BE24-4CA4-A7A0-DC19BF56512C}" dt="2026-09-09T05:38:38.714" v="15999" actId="1076"/>
          <ac:picMkLst>
            <pc:docMk/>
            <pc:sldMk cId="4059084609" sldId="913"/>
            <ac:picMk id="18" creationId="{8A6B834B-911A-48D4-8ECC-376E75343F1C}"/>
          </ac:picMkLst>
        </pc:picChg>
        <pc:picChg chg="add mod">
          <ac:chgData name="Terry Halpin" userId="9e14529a50ea5a6b" providerId="LiveId" clId="{B5A8D0C1-BE24-4CA4-A7A0-DC19BF56512C}" dt="2026-09-22T12:47:16.252" v="23565" actId="1035"/>
          <ac:picMkLst>
            <pc:docMk/>
            <pc:sldMk cId="4059084609" sldId="913"/>
            <ac:picMk id="19" creationId="{E793D156-73CA-F5B9-C06C-0B835867240A}"/>
          </ac:picMkLst>
        </pc:picChg>
        <pc:picChg chg="add mod">
          <ac:chgData name="Terry Halpin" userId="9e14529a50ea5a6b" providerId="LiveId" clId="{B5A8D0C1-BE24-4CA4-A7A0-DC19BF56512C}" dt="2026-09-22T12:46:51.046" v="23563" actId="14100"/>
          <ac:picMkLst>
            <pc:docMk/>
            <pc:sldMk cId="4059084609" sldId="913"/>
            <ac:picMk id="21" creationId="{A29AAB23-6A94-1BE5-3E0F-BF6C02C17DC8}"/>
          </ac:picMkLst>
        </pc:picChg>
      </pc:sldChg>
      <pc:sldChg chg="addSp delSp modSp add mod delAnim modAnim">
        <pc:chgData name="Terry Halpin" userId="9e14529a50ea5a6b" providerId="LiveId" clId="{B5A8D0C1-BE24-4CA4-A7A0-DC19BF56512C}" dt="2026-09-09T06:20:36.815" v="16233"/>
        <pc:sldMkLst>
          <pc:docMk/>
          <pc:sldMk cId="1328190174" sldId="914"/>
        </pc:sldMkLst>
        <pc:spChg chg="mod">
          <ac:chgData name="Terry Halpin" userId="9e14529a50ea5a6b" providerId="LiveId" clId="{B5A8D0C1-BE24-4CA4-A7A0-DC19BF56512C}" dt="2026-09-09T06:16:02.017" v="16208" actId="114"/>
          <ac:spMkLst>
            <pc:docMk/>
            <pc:sldMk cId="1328190174" sldId="914"/>
            <ac:spMk id="6" creationId="{B92F3567-ED70-1126-2E34-7FCBAE93C3BD}"/>
          </ac:spMkLst>
        </pc:spChg>
        <pc:spChg chg="add mod">
          <ac:chgData name="Terry Halpin" userId="9e14529a50ea5a6b" providerId="LiveId" clId="{B5A8D0C1-BE24-4CA4-A7A0-DC19BF56512C}" dt="2026-09-09T06:19:15.667" v="16224" actId="1076"/>
          <ac:spMkLst>
            <pc:docMk/>
            <pc:sldMk cId="1328190174" sldId="914"/>
            <ac:spMk id="8" creationId="{FF1AD0C7-CE1C-916E-53FF-AF7954A15EBC}"/>
          </ac:spMkLst>
        </pc:spChg>
        <pc:picChg chg="add mod">
          <ac:chgData name="Terry Halpin" userId="9e14529a50ea5a6b" providerId="LiveId" clId="{B5A8D0C1-BE24-4CA4-A7A0-DC19BF56512C}" dt="2026-09-09T06:19:12.043" v="16223" actId="14100"/>
          <ac:picMkLst>
            <pc:docMk/>
            <pc:sldMk cId="1328190174" sldId="914"/>
            <ac:picMk id="3" creationId="{47AC6C3D-C6A4-75D5-0E0D-BE9FA0B0AF2E}"/>
          </ac:picMkLst>
        </pc:picChg>
        <pc:picChg chg="add mod">
          <ac:chgData name="Terry Halpin" userId="9e14529a50ea5a6b" providerId="LiveId" clId="{B5A8D0C1-BE24-4CA4-A7A0-DC19BF56512C}" dt="2026-09-09T06:19:41.500" v="16227" actId="14100"/>
          <ac:picMkLst>
            <pc:docMk/>
            <pc:sldMk cId="1328190174" sldId="914"/>
            <ac:picMk id="7" creationId="{709B25A4-E564-0FBB-31D6-895536E975BF}"/>
          </ac:picMkLst>
        </pc:picChg>
        <pc:picChg chg="add mod">
          <ac:chgData name="Terry Halpin" userId="9e14529a50ea5a6b" providerId="LiveId" clId="{B5A8D0C1-BE24-4CA4-A7A0-DC19BF56512C}" dt="2026-09-09T06:20:18.424" v="16231" actId="1076"/>
          <ac:picMkLst>
            <pc:docMk/>
            <pc:sldMk cId="1328190174" sldId="914"/>
            <ac:picMk id="10" creationId="{B7C1F4A1-FD69-46D0-5D9F-A9DC9E74D7B5}"/>
          </ac:picMkLst>
        </pc:picChg>
      </pc:sldChg>
      <pc:sldChg chg="addSp delSp modSp add mod ord delAnim modNotesTx">
        <pc:chgData name="Terry Halpin" userId="9e14529a50ea5a6b" providerId="LiveId" clId="{B5A8D0C1-BE24-4CA4-A7A0-DC19BF56512C}" dt="2026-09-25T21:10:38.734" v="24865" actId="2711"/>
        <pc:sldMkLst>
          <pc:docMk/>
          <pc:sldMk cId="517797734" sldId="915"/>
        </pc:sldMkLst>
        <pc:spChg chg="add mod">
          <ac:chgData name="Terry Halpin" userId="9e14529a50ea5a6b" providerId="LiveId" clId="{B5A8D0C1-BE24-4CA4-A7A0-DC19BF56512C}" dt="2026-09-16T04:56:52.205" v="18885" actId="6549"/>
          <ac:spMkLst>
            <pc:docMk/>
            <pc:sldMk cId="517797734" sldId="915"/>
            <ac:spMk id="3" creationId="{8AB13A23-3AE0-0828-AF4A-340F731F6BE2}"/>
          </ac:spMkLst>
        </pc:spChg>
        <pc:spChg chg="mod">
          <ac:chgData name="Terry Halpin" userId="9e14529a50ea5a6b" providerId="LiveId" clId="{B5A8D0C1-BE24-4CA4-A7A0-DC19BF56512C}" dt="2026-09-09T06:22:18.736" v="16252" actId="20577"/>
          <ac:spMkLst>
            <pc:docMk/>
            <pc:sldMk cId="517797734" sldId="915"/>
            <ac:spMk id="4" creationId="{AC38C6CF-3BCE-C46F-6BED-59274C6E4421}"/>
          </ac:spMkLst>
        </pc:spChg>
        <pc:spChg chg="add mod">
          <ac:chgData name="Terry Halpin" userId="9e14529a50ea5a6b" providerId="LiveId" clId="{B5A8D0C1-BE24-4CA4-A7A0-DC19BF56512C}" dt="2026-09-10T04:57:57.953" v="16563" actId="20577"/>
          <ac:spMkLst>
            <pc:docMk/>
            <pc:sldMk cId="517797734" sldId="915"/>
            <ac:spMk id="11" creationId="{22A1A474-3B1C-4F7D-2622-BBEC6288DE4E}"/>
          </ac:spMkLst>
        </pc:spChg>
        <pc:picChg chg="add mod">
          <ac:chgData name="Terry Halpin" userId="9e14529a50ea5a6b" providerId="LiveId" clId="{B5A8D0C1-BE24-4CA4-A7A0-DC19BF56512C}" dt="2026-09-22T22:47:00.631" v="23599" actId="1036"/>
          <ac:picMkLst>
            <pc:docMk/>
            <pc:sldMk cId="517797734" sldId="915"/>
            <ac:picMk id="7" creationId="{E5EC252A-E397-3860-8287-A3F1F8F88B58}"/>
          </ac:picMkLst>
        </pc:picChg>
        <pc:picChg chg="add mod">
          <ac:chgData name="Terry Halpin" userId="9e14529a50ea5a6b" providerId="LiveId" clId="{B5A8D0C1-BE24-4CA4-A7A0-DC19BF56512C}" dt="2026-09-22T22:47:00.631" v="23599" actId="1036"/>
          <ac:picMkLst>
            <pc:docMk/>
            <pc:sldMk cId="517797734" sldId="915"/>
            <ac:picMk id="10" creationId="{E00D9998-0352-8F7D-2C91-52DB576FB9CA}"/>
          </ac:picMkLst>
        </pc:picChg>
        <pc:picChg chg="add mod">
          <ac:chgData name="Terry Halpin" userId="9e14529a50ea5a6b" providerId="LiveId" clId="{B5A8D0C1-BE24-4CA4-A7A0-DC19BF56512C}" dt="2026-09-22T22:47:08.449" v="23600" actId="14100"/>
          <ac:picMkLst>
            <pc:docMk/>
            <pc:sldMk cId="517797734" sldId="915"/>
            <ac:picMk id="12" creationId="{B29BABF8-603E-54B3-694E-B067FF2C92BE}"/>
          </ac:picMkLst>
        </pc:picChg>
      </pc:sldChg>
      <pc:sldChg chg="addSp delSp modSp new mod modAnim">
        <pc:chgData name="Terry Halpin" userId="9e14529a50ea5a6b" providerId="LiveId" clId="{B5A8D0C1-BE24-4CA4-A7A0-DC19BF56512C}" dt="2026-09-25T11:05:28.427" v="24767" actId="14100"/>
        <pc:sldMkLst>
          <pc:docMk/>
          <pc:sldMk cId="454266267" sldId="916"/>
        </pc:sldMkLst>
        <pc:spChg chg="add">
          <ac:chgData name="Terry Halpin" userId="9e14529a50ea5a6b" providerId="LiveId" clId="{B5A8D0C1-BE24-4CA4-A7A0-DC19BF56512C}" dt="2026-09-10T04:03:37.443" v="16258" actId="22"/>
          <ac:spMkLst>
            <pc:docMk/>
            <pc:sldMk cId="454266267" sldId="916"/>
            <ac:spMk id="3" creationId="{18D45098-7EFC-F639-DA48-8866218D3B4B}"/>
          </ac:spMkLst>
        </pc:spChg>
        <pc:spChg chg="add mod">
          <ac:chgData name="Terry Halpin" userId="9e14529a50ea5a6b" providerId="LiveId" clId="{B5A8D0C1-BE24-4CA4-A7A0-DC19BF56512C}" dt="2026-09-12T06:39:22.947" v="17102" actId="2711"/>
          <ac:spMkLst>
            <pc:docMk/>
            <pc:sldMk cId="454266267" sldId="916"/>
            <ac:spMk id="7" creationId="{546092B8-7830-2D97-CE18-708E0301F6C9}"/>
          </ac:spMkLst>
        </pc:spChg>
        <pc:spChg chg="add mod">
          <ac:chgData name="Terry Halpin" userId="9e14529a50ea5a6b" providerId="LiveId" clId="{B5A8D0C1-BE24-4CA4-A7A0-DC19BF56512C}" dt="2026-09-11T07:04:50.635" v="16722" actId="1076"/>
          <ac:spMkLst>
            <pc:docMk/>
            <pc:sldMk cId="454266267" sldId="916"/>
            <ac:spMk id="8" creationId="{B5348B49-7FE9-39E0-2B4F-CB4D01D1ED20}"/>
          </ac:spMkLst>
        </pc:spChg>
        <pc:picChg chg="add mod">
          <ac:chgData name="Terry Halpin" userId="9e14529a50ea5a6b" providerId="LiveId" clId="{B5A8D0C1-BE24-4CA4-A7A0-DC19BF56512C}" dt="2026-09-25T11:05:28.427" v="24767" actId="14100"/>
          <ac:picMkLst>
            <pc:docMk/>
            <pc:sldMk cId="454266267" sldId="916"/>
            <ac:picMk id="4" creationId="{9A7B60F6-D818-9D1F-EA28-0110FB4481C4}"/>
          </ac:picMkLst>
        </pc:picChg>
        <pc:picChg chg="add mod">
          <ac:chgData name="Terry Halpin" userId="9e14529a50ea5a6b" providerId="LiveId" clId="{B5A8D0C1-BE24-4CA4-A7A0-DC19BF56512C}" dt="2026-09-13T04:17:42.584" v="17435" actId="14100"/>
          <ac:picMkLst>
            <pc:docMk/>
            <pc:sldMk cId="454266267" sldId="916"/>
            <ac:picMk id="6" creationId="{97501E64-4C6E-8918-FCB8-88A781DF7441}"/>
          </ac:picMkLst>
        </pc:picChg>
      </pc:sldChg>
      <pc:sldChg chg="addSp delSp modSp new mod modAnim">
        <pc:chgData name="Terry Halpin" userId="9e14529a50ea5a6b" providerId="LiveId" clId="{B5A8D0C1-BE24-4CA4-A7A0-DC19BF56512C}" dt="2026-09-12T05:39:31.967" v="16780" actId="20577"/>
        <pc:sldMkLst>
          <pc:docMk/>
          <pc:sldMk cId="105256701" sldId="917"/>
        </pc:sldMkLst>
        <pc:spChg chg="add mod">
          <ac:chgData name="Terry Halpin" userId="9e14529a50ea5a6b" providerId="LiveId" clId="{B5A8D0C1-BE24-4CA4-A7A0-DC19BF56512C}" dt="2026-09-11T06:59:11.736" v="16637" actId="1076"/>
          <ac:spMkLst>
            <pc:docMk/>
            <pc:sldMk cId="105256701" sldId="917"/>
            <ac:spMk id="3" creationId="{6933E235-7CA5-C24F-8FCF-B855BF83FA5D}"/>
          </ac:spMkLst>
        </pc:spChg>
        <pc:spChg chg="add mod">
          <ac:chgData name="Terry Halpin" userId="9e14529a50ea5a6b" providerId="LiveId" clId="{B5A8D0C1-BE24-4CA4-A7A0-DC19BF56512C}" dt="2026-09-12T05:39:31.967" v="16780" actId="20577"/>
          <ac:spMkLst>
            <pc:docMk/>
            <pc:sldMk cId="105256701" sldId="917"/>
            <ac:spMk id="4" creationId="{2EF68E28-C985-BAF1-F660-7D02343A1673}"/>
          </ac:spMkLst>
        </pc:spChg>
        <pc:spChg chg="add">
          <ac:chgData name="Terry Halpin" userId="9e14529a50ea5a6b" providerId="LiveId" clId="{B5A8D0C1-BE24-4CA4-A7A0-DC19BF56512C}" dt="2026-09-11T07:07:30.783" v="16730" actId="22"/>
          <ac:spMkLst>
            <pc:docMk/>
            <pc:sldMk cId="105256701" sldId="917"/>
            <ac:spMk id="8" creationId="{31540E0C-09C1-4D8E-8AEA-74E330981172}"/>
          </ac:spMkLst>
        </pc:spChg>
        <pc:picChg chg="add mod">
          <ac:chgData name="Terry Halpin" userId="9e14529a50ea5a6b" providerId="LiveId" clId="{B5A8D0C1-BE24-4CA4-A7A0-DC19BF56512C}" dt="2026-09-12T05:37:50.236" v="16731" actId="14100"/>
          <ac:picMkLst>
            <pc:docMk/>
            <pc:sldMk cId="105256701" sldId="917"/>
            <ac:picMk id="5" creationId="{20C79232-AED3-0F47-CB6A-60D33A075939}"/>
          </ac:picMkLst>
        </pc:picChg>
      </pc:sldChg>
      <pc:sldChg chg="addSp delSp modSp new mod modAnim">
        <pc:chgData name="Terry Halpin" userId="9e14529a50ea5a6b" providerId="LiveId" clId="{B5A8D0C1-BE24-4CA4-A7A0-DC19BF56512C}" dt="2026-09-16T04:58:22.426" v="18887" actId="14100"/>
        <pc:sldMkLst>
          <pc:docMk/>
          <pc:sldMk cId="55777778" sldId="918"/>
        </pc:sldMkLst>
        <pc:spChg chg="add">
          <ac:chgData name="Terry Halpin" userId="9e14529a50ea5a6b" providerId="LiveId" clId="{B5A8D0C1-BE24-4CA4-A7A0-DC19BF56512C}" dt="2026-09-12T06:35:15.099" v="17082" actId="22"/>
          <ac:spMkLst>
            <pc:docMk/>
            <pc:sldMk cId="55777778" sldId="918"/>
            <ac:spMk id="3" creationId="{165E9A58-D483-E603-8457-4EEE47117BFF}"/>
          </ac:spMkLst>
        </pc:spChg>
        <pc:spChg chg="add mod">
          <ac:chgData name="Terry Halpin" userId="9e14529a50ea5a6b" providerId="LiveId" clId="{B5A8D0C1-BE24-4CA4-A7A0-DC19BF56512C}" dt="2026-09-13T04:35:05.647" v="17493" actId="1035"/>
          <ac:spMkLst>
            <pc:docMk/>
            <pc:sldMk cId="55777778" sldId="918"/>
            <ac:spMk id="4" creationId="{D0BE2120-FC54-1DC1-154C-69BE11A6BE73}"/>
          </ac:spMkLst>
        </pc:spChg>
        <pc:spChg chg="add mod">
          <ac:chgData name="Terry Halpin" userId="9e14529a50ea5a6b" providerId="LiveId" clId="{B5A8D0C1-BE24-4CA4-A7A0-DC19BF56512C}" dt="2026-09-13T04:35:05.647" v="17493" actId="1035"/>
          <ac:spMkLst>
            <pc:docMk/>
            <pc:sldMk cId="55777778" sldId="918"/>
            <ac:spMk id="5" creationId="{D133831D-D2AB-DA53-2B19-215FF3D5AD99}"/>
          </ac:spMkLst>
        </pc:spChg>
        <pc:spChg chg="add mod">
          <ac:chgData name="Terry Halpin" userId="9e14529a50ea5a6b" providerId="LiveId" clId="{B5A8D0C1-BE24-4CA4-A7A0-DC19BF56512C}" dt="2026-09-13T04:35:05.647" v="17493" actId="1035"/>
          <ac:spMkLst>
            <pc:docMk/>
            <pc:sldMk cId="55777778" sldId="918"/>
            <ac:spMk id="7" creationId="{6A872942-5193-EAD7-7E87-D7F068534EDC}"/>
          </ac:spMkLst>
        </pc:spChg>
        <pc:spChg chg="add mod">
          <ac:chgData name="Terry Halpin" userId="9e14529a50ea5a6b" providerId="LiveId" clId="{B5A8D0C1-BE24-4CA4-A7A0-DC19BF56512C}" dt="2026-09-16T04:58:22.426" v="18887" actId="14100"/>
          <ac:spMkLst>
            <pc:docMk/>
            <pc:sldMk cId="55777778" sldId="918"/>
            <ac:spMk id="8" creationId="{B0731327-5D3C-61A2-0C36-32D7C4BEF86D}"/>
          </ac:spMkLst>
        </pc:spChg>
        <pc:spChg chg="add mod">
          <ac:chgData name="Terry Halpin" userId="9e14529a50ea5a6b" providerId="LiveId" clId="{B5A8D0C1-BE24-4CA4-A7A0-DC19BF56512C}" dt="2026-09-13T04:35:05.647" v="17493" actId="1035"/>
          <ac:spMkLst>
            <pc:docMk/>
            <pc:sldMk cId="55777778" sldId="918"/>
            <ac:spMk id="9" creationId="{4D9396D9-F734-ABC2-DFAC-064630FE97AC}"/>
          </ac:spMkLst>
        </pc:spChg>
        <pc:spChg chg="add mod">
          <ac:chgData name="Terry Halpin" userId="9e14529a50ea5a6b" providerId="LiveId" clId="{B5A8D0C1-BE24-4CA4-A7A0-DC19BF56512C}" dt="2026-09-13T04:35:05.647" v="17493" actId="1035"/>
          <ac:spMkLst>
            <pc:docMk/>
            <pc:sldMk cId="55777778" sldId="918"/>
            <ac:spMk id="11" creationId="{DE960497-DFD4-BE0E-FA14-153960953D02}"/>
          </ac:spMkLst>
        </pc:spChg>
        <pc:spChg chg="add mod">
          <ac:chgData name="Terry Halpin" userId="9e14529a50ea5a6b" providerId="LiveId" clId="{B5A8D0C1-BE24-4CA4-A7A0-DC19BF56512C}" dt="2026-09-13T04:35:05.647" v="17493" actId="1035"/>
          <ac:spMkLst>
            <pc:docMk/>
            <pc:sldMk cId="55777778" sldId="918"/>
            <ac:spMk id="14" creationId="{D9718837-97AF-5540-6BFB-43E3E761F281}"/>
          </ac:spMkLst>
        </pc:spChg>
        <pc:picChg chg="add mod">
          <ac:chgData name="Terry Halpin" userId="9e14529a50ea5a6b" providerId="LiveId" clId="{B5A8D0C1-BE24-4CA4-A7A0-DC19BF56512C}" dt="2026-09-13T04:35:05.647" v="17493" actId="1035"/>
          <ac:picMkLst>
            <pc:docMk/>
            <pc:sldMk cId="55777778" sldId="918"/>
            <ac:picMk id="2" creationId="{78060B97-CF64-8357-66E0-7623EF4FABBE}"/>
          </ac:picMkLst>
        </pc:picChg>
        <pc:picChg chg="add mod">
          <ac:chgData name="Terry Halpin" userId="9e14529a50ea5a6b" providerId="LiveId" clId="{B5A8D0C1-BE24-4CA4-A7A0-DC19BF56512C}" dt="2026-09-13T04:31:03.019" v="17473" actId="1037"/>
          <ac:picMkLst>
            <pc:docMk/>
            <pc:sldMk cId="55777778" sldId="918"/>
            <ac:picMk id="6" creationId="{D60BBBB7-916B-7A11-3471-888D9E0057BC}"/>
          </ac:picMkLst>
        </pc:picChg>
        <pc:picChg chg="add mod">
          <ac:chgData name="Terry Halpin" userId="9e14529a50ea5a6b" providerId="LiveId" clId="{B5A8D0C1-BE24-4CA4-A7A0-DC19BF56512C}" dt="2026-09-13T04:32:07.733" v="17484" actId="1038"/>
          <ac:picMkLst>
            <pc:docMk/>
            <pc:sldMk cId="55777778" sldId="918"/>
            <ac:picMk id="10" creationId="{F807F0F6-B221-BABF-67A3-329B5F894437}"/>
          </ac:picMkLst>
        </pc:picChg>
        <pc:picChg chg="add mod">
          <ac:chgData name="Terry Halpin" userId="9e14529a50ea5a6b" providerId="LiveId" clId="{B5A8D0C1-BE24-4CA4-A7A0-DC19BF56512C}" dt="2026-09-13T04:35:05.647" v="17493" actId="1035"/>
          <ac:picMkLst>
            <pc:docMk/>
            <pc:sldMk cId="55777778" sldId="918"/>
            <ac:picMk id="12" creationId="{92E0714A-6BCA-B7E8-7FA2-8C91165A51E4}"/>
          </ac:picMkLst>
        </pc:picChg>
        <pc:picChg chg="add mod">
          <ac:chgData name="Terry Halpin" userId="9e14529a50ea5a6b" providerId="LiveId" clId="{B5A8D0C1-BE24-4CA4-A7A0-DC19BF56512C}" dt="2026-09-13T04:35:05.647" v="17493" actId="1035"/>
          <ac:picMkLst>
            <pc:docMk/>
            <pc:sldMk cId="55777778" sldId="918"/>
            <ac:picMk id="13" creationId="{9FFBC36A-C827-98B1-E6CB-529656EB508A}"/>
          </ac:picMkLst>
        </pc:picChg>
      </pc:sldChg>
      <pc:sldChg chg="addSp delSp modSp new mod modAnim">
        <pc:chgData name="Terry Halpin" userId="9e14529a50ea5a6b" providerId="LiveId" clId="{B5A8D0C1-BE24-4CA4-A7A0-DC19BF56512C}" dt="2026-09-20T03:30:39.482" v="20313" actId="20577"/>
        <pc:sldMkLst>
          <pc:docMk/>
          <pc:sldMk cId="2812583910" sldId="919"/>
        </pc:sldMkLst>
        <pc:spChg chg="add">
          <ac:chgData name="Terry Halpin" userId="9e14529a50ea5a6b" providerId="LiveId" clId="{B5A8D0C1-BE24-4CA4-A7A0-DC19BF56512C}" dt="2026-09-13T04:40:53.797" v="17496" actId="22"/>
          <ac:spMkLst>
            <pc:docMk/>
            <pc:sldMk cId="2812583910" sldId="919"/>
            <ac:spMk id="3" creationId="{BB63EF7E-CAA5-1BC7-36E6-965FB21336AC}"/>
          </ac:spMkLst>
        </pc:spChg>
        <pc:spChg chg="add mod">
          <ac:chgData name="Terry Halpin" userId="9e14529a50ea5a6b" providerId="LiveId" clId="{B5A8D0C1-BE24-4CA4-A7A0-DC19BF56512C}" dt="2026-09-13T06:44:31.220" v="17887" actId="20577"/>
          <ac:spMkLst>
            <pc:docMk/>
            <pc:sldMk cId="2812583910" sldId="919"/>
            <ac:spMk id="5" creationId="{C8AC4B51-2D0C-7701-0C6F-9279DEC5A47A}"/>
          </ac:spMkLst>
        </pc:spChg>
        <pc:spChg chg="add mod">
          <ac:chgData name="Terry Halpin" userId="9e14529a50ea5a6b" providerId="LiveId" clId="{B5A8D0C1-BE24-4CA4-A7A0-DC19BF56512C}" dt="2026-09-13T07:06:04.115" v="18114" actId="6549"/>
          <ac:spMkLst>
            <pc:docMk/>
            <pc:sldMk cId="2812583910" sldId="919"/>
            <ac:spMk id="10" creationId="{44183A78-0609-7F44-DDA0-8E57CCE350CB}"/>
          </ac:spMkLst>
        </pc:spChg>
        <pc:spChg chg="add mod">
          <ac:chgData name="Terry Halpin" userId="9e14529a50ea5a6b" providerId="LiveId" clId="{B5A8D0C1-BE24-4CA4-A7A0-DC19BF56512C}" dt="2026-09-20T03:30:39.482" v="20313" actId="20577"/>
          <ac:spMkLst>
            <pc:docMk/>
            <pc:sldMk cId="2812583910" sldId="919"/>
            <ac:spMk id="13" creationId="{7BB8928E-7E28-AD30-0524-288A14E252E8}"/>
          </ac:spMkLst>
        </pc:spChg>
        <pc:spChg chg="add mod">
          <ac:chgData name="Terry Halpin" userId="9e14529a50ea5a6b" providerId="LiveId" clId="{B5A8D0C1-BE24-4CA4-A7A0-DC19BF56512C}" dt="2026-09-13T07:17:04.562" v="18326" actId="114"/>
          <ac:spMkLst>
            <pc:docMk/>
            <pc:sldMk cId="2812583910" sldId="919"/>
            <ac:spMk id="17" creationId="{F8BDA4AA-8EB9-1B7A-852C-3CEE380D3DD6}"/>
          </ac:spMkLst>
        </pc:spChg>
        <pc:picChg chg="add mod">
          <ac:chgData name="Terry Halpin" userId="9e14529a50ea5a6b" providerId="LiveId" clId="{B5A8D0C1-BE24-4CA4-A7A0-DC19BF56512C}" dt="2026-09-13T07:08:26.302" v="18120" actId="14100"/>
          <ac:picMkLst>
            <pc:docMk/>
            <pc:sldMk cId="2812583910" sldId="919"/>
            <ac:picMk id="12" creationId="{B5AA64CF-5063-003E-1534-92CB540D275B}"/>
          </ac:picMkLst>
        </pc:picChg>
        <pc:picChg chg="add mod">
          <ac:chgData name="Terry Halpin" userId="9e14529a50ea5a6b" providerId="LiveId" clId="{B5A8D0C1-BE24-4CA4-A7A0-DC19BF56512C}" dt="2026-09-13T07:18:50.037" v="18328" actId="1076"/>
          <ac:picMkLst>
            <pc:docMk/>
            <pc:sldMk cId="2812583910" sldId="919"/>
            <ac:picMk id="15" creationId="{69235740-8E87-C46E-F756-B9CCD5A74FBF}"/>
          </ac:picMkLst>
        </pc:picChg>
      </pc:sldChg>
      <pc:sldChg chg="addSp delSp modSp new mod modAnim">
        <pc:chgData name="Terry Halpin" userId="9e14529a50ea5a6b" providerId="LiveId" clId="{B5A8D0C1-BE24-4CA4-A7A0-DC19BF56512C}" dt="2026-10-05T13:17:11.954" v="24916" actId="478"/>
        <pc:sldMkLst>
          <pc:docMk/>
          <pc:sldMk cId="4202922198" sldId="920"/>
        </pc:sldMkLst>
        <pc:spChg chg="add">
          <ac:chgData name="Terry Halpin" userId="9e14529a50ea5a6b" providerId="LiveId" clId="{B5A8D0C1-BE24-4CA4-A7A0-DC19BF56512C}" dt="2026-09-13T07:09:59.093" v="18122" actId="22"/>
          <ac:spMkLst>
            <pc:docMk/>
            <pc:sldMk cId="4202922198" sldId="920"/>
            <ac:spMk id="3" creationId="{8471690A-F2FA-ED43-0AA7-D8D9D58E8404}"/>
          </ac:spMkLst>
        </pc:spChg>
        <pc:spChg chg="add mod">
          <ac:chgData name="Terry Halpin" userId="9e14529a50ea5a6b" providerId="LiveId" clId="{B5A8D0C1-BE24-4CA4-A7A0-DC19BF56512C}" dt="2026-09-17T04:19:23.009" v="19700" actId="6549"/>
          <ac:spMkLst>
            <pc:docMk/>
            <pc:sldMk cId="4202922198" sldId="920"/>
            <ac:spMk id="4" creationId="{A1F06E06-0CD9-41D1-4D34-308306D9169E}"/>
          </ac:spMkLst>
        </pc:spChg>
        <pc:spChg chg="add mod">
          <ac:chgData name="Terry Halpin" userId="9e14529a50ea5a6b" providerId="LiveId" clId="{B5A8D0C1-BE24-4CA4-A7A0-DC19BF56512C}" dt="2026-09-17T04:15:58.817" v="19629" actId="1076"/>
          <ac:spMkLst>
            <pc:docMk/>
            <pc:sldMk cId="4202922198" sldId="920"/>
            <ac:spMk id="6" creationId="{44ED9738-C4C7-1A17-CC95-3949675FC3B3}"/>
          </ac:spMkLst>
        </pc:spChg>
        <pc:spChg chg="add mod">
          <ac:chgData name="Terry Halpin" userId="9e14529a50ea5a6b" providerId="LiveId" clId="{B5A8D0C1-BE24-4CA4-A7A0-DC19BF56512C}" dt="2026-09-17T04:29:18.973" v="19728" actId="1076"/>
          <ac:spMkLst>
            <pc:docMk/>
            <pc:sldMk cId="4202922198" sldId="920"/>
            <ac:spMk id="11" creationId="{8141B1AA-3975-0659-F13B-8B969742CA7D}"/>
          </ac:spMkLst>
        </pc:spChg>
        <pc:spChg chg="add del mod">
          <ac:chgData name="Terry Halpin" userId="9e14529a50ea5a6b" providerId="LiveId" clId="{B5A8D0C1-BE24-4CA4-A7A0-DC19BF56512C}" dt="2026-10-05T13:17:11.954" v="24916" actId="478"/>
          <ac:spMkLst>
            <pc:docMk/>
            <pc:sldMk cId="4202922198" sldId="920"/>
            <ac:spMk id="16" creationId="{6B7E526B-E03D-9271-2172-68EDD0B5098C}"/>
          </ac:spMkLst>
        </pc:spChg>
        <pc:picChg chg="add mod">
          <ac:chgData name="Terry Halpin" userId="9e14529a50ea5a6b" providerId="LiveId" clId="{B5A8D0C1-BE24-4CA4-A7A0-DC19BF56512C}" dt="2026-09-17T04:16:21.292" v="19631" actId="1076"/>
          <ac:picMkLst>
            <pc:docMk/>
            <pc:sldMk cId="4202922198" sldId="920"/>
            <ac:picMk id="5" creationId="{38E3E623-6A2E-0965-8564-763375172E49}"/>
          </ac:picMkLst>
        </pc:picChg>
        <pc:picChg chg="add mod">
          <ac:chgData name="Terry Halpin" userId="9e14529a50ea5a6b" providerId="LiveId" clId="{B5A8D0C1-BE24-4CA4-A7A0-DC19BF56512C}" dt="2026-09-17T04:24:44.416" v="19721" actId="1076"/>
          <ac:picMkLst>
            <pc:docMk/>
            <pc:sldMk cId="4202922198" sldId="920"/>
            <ac:picMk id="13" creationId="{B763491F-4BF9-B85D-AB07-D5F7D8C1020F}"/>
          </ac:picMkLst>
        </pc:picChg>
        <pc:picChg chg="add mod">
          <ac:chgData name="Terry Halpin" userId="9e14529a50ea5a6b" providerId="LiveId" clId="{B5A8D0C1-BE24-4CA4-A7A0-DC19BF56512C}" dt="2026-09-17T04:19:43.491" v="19701" actId="1076"/>
          <ac:picMkLst>
            <pc:docMk/>
            <pc:sldMk cId="4202922198" sldId="920"/>
            <ac:picMk id="15" creationId="{B595CD29-282F-B171-80D5-D66AA36092D3}"/>
          </ac:picMkLst>
        </pc:picChg>
      </pc:sldChg>
      <pc:sldChg chg="addSp delSp modSp new mod delAnim modAnim">
        <pc:chgData name="Terry Halpin" userId="9e14529a50ea5a6b" providerId="LiveId" clId="{B5A8D0C1-BE24-4CA4-A7A0-DC19BF56512C}" dt="2026-09-22T00:35:33.899" v="23514" actId="20577"/>
        <pc:sldMkLst>
          <pc:docMk/>
          <pc:sldMk cId="3369577958" sldId="921"/>
        </pc:sldMkLst>
        <pc:spChg chg="add mod">
          <ac:chgData name="Terry Halpin" userId="9e14529a50ea5a6b" providerId="LiveId" clId="{B5A8D0C1-BE24-4CA4-A7A0-DC19BF56512C}" dt="2026-09-21T23:31:56.412" v="22731" actId="6549"/>
          <ac:spMkLst>
            <pc:docMk/>
            <pc:sldMk cId="3369577958" sldId="921"/>
            <ac:spMk id="2" creationId="{FE240763-236C-7CA1-66DE-B6D723C684EC}"/>
          </ac:spMkLst>
        </pc:spChg>
        <pc:spChg chg="add">
          <ac:chgData name="Terry Halpin" userId="9e14529a50ea5a6b" providerId="LiveId" clId="{B5A8D0C1-BE24-4CA4-A7A0-DC19BF56512C}" dt="2026-09-17T05:03:02.625" v="19952" actId="22"/>
          <ac:spMkLst>
            <pc:docMk/>
            <pc:sldMk cId="3369577958" sldId="921"/>
            <ac:spMk id="3" creationId="{68EE943B-7B08-307B-E555-7A6621F9F4FB}"/>
          </ac:spMkLst>
        </pc:spChg>
        <pc:spChg chg="add mod">
          <ac:chgData name="Terry Halpin" userId="9e14529a50ea5a6b" providerId="LiveId" clId="{B5A8D0C1-BE24-4CA4-A7A0-DC19BF56512C}" dt="2026-09-22T00:34:45.563" v="23508" actId="1076"/>
          <ac:spMkLst>
            <pc:docMk/>
            <pc:sldMk cId="3369577958" sldId="921"/>
            <ac:spMk id="4" creationId="{6C2CC0A2-2984-A537-530D-3286FFE9AA4C}"/>
          </ac:spMkLst>
        </pc:spChg>
        <pc:spChg chg="add mod">
          <ac:chgData name="Terry Halpin" userId="9e14529a50ea5a6b" providerId="LiveId" clId="{B5A8D0C1-BE24-4CA4-A7A0-DC19BF56512C}" dt="2026-09-22T00:35:33.899" v="23514" actId="20577"/>
          <ac:spMkLst>
            <pc:docMk/>
            <pc:sldMk cId="3369577958" sldId="921"/>
            <ac:spMk id="10" creationId="{1B97443C-2E0A-1643-584E-877330B612E4}"/>
          </ac:spMkLst>
        </pc:spChg>
        <pc:picChg chg="add mod">
          <ac:chgData name="Terry Halpin" userId="9e14529a50ea5a6b" providerId="LiveId" clId="{B5A8D0C1-BE24-4CA4-A7A0-DC19BF56512C}" dt="2026-09-22T00:34:49.830" v="23510" actId="1076"/>
          <ac:picMkLst>
            <pc:docMk/>
            <pc:sldMk cId="3369577958" sldId="921"/>
            <ac:picMk id="17" creationId="{D5F9E04B-D5C9-CE4E-4215-8F3E844B8006}"/>
          </ac:picMkLst>
        </pc:picChg>
        <pc:picChg chg="add mod">
          <ac:chgData name="Terry Halpin" userId="9e14529a50ea5a6b" providerId="LiveId" clId="{B5A8D0C1-BE24-4CA4-A7A0-DC19BF56512C}" dt="2026-09-22T00:34:51.914" v="23511" actId="1076"/>
          <ac:picMkLst>
            <pc:docMk/>
            <pc:sldMk cId="3369577958" sldId="921"/>
            <ac:picMk id="19" creationId="{0948CB99-CD85-7422-4978-BC066B014261}"/>
          </ac:picMkLst>
        </pc:picChg>
        <pc:picChg chg="add mod">
          <ac:chgData name="Terry Halpin" userId="9e14529a50ea5a6b" providerId="LiveId" clId="{B5A8D0C1-BE24-4CA4-A7A0-DC19BF56512C}" dt="2026-09-22T00:34:47.992" v="23509" actId="1076"/>
          <ac:picMkLst>
            <pc:docMk/>
            <pc:sldMk cId="3369577958" sldId="921"/>
            <ac:picMk id="21" creationId="{E5FCA131-E43B-F7B6-E4CC-0DB4AD36503B}"/>
          </ac:picMkLst>
        </pc:picChg>
      </pc:sldChg>
      <pc:sldChg chg="addSp delSp modSp new mod modAnim">
        <pc:chgData name="Terry Halpin" userId="9e14529a50ea5a6b" providerId="LiveId" clId="{B5A8D0C1-BE24-4CA4-A7A0-DC19BF56512C}" dt="2026-09-21T23:24:10.574" v="22632" actId="1037"/>
        <pc:sldMkLst>
          <pc:docMk/>
          <pc:sldMk cId="3892783484" sldId="922"/>
        </pc:sldMkLst>
        <pc:spChg chg="add">
          <ac:chgData name="Terry Halpin" userId="9e14529a50ea5a6b" providerId="LiveId" clId="{B5A8D0C1-BE24-4CA4-A7A0-DC19BF56512C}" dt="2026-09-17T05:02:57.798" v="19951" actId="22"/>
          <ac:spMkLst>
            <pc:docMk/>
            <pc:sldMk cId="3892783484" sldId="922"/>
            <ac:spMk id="3" creationId="{E8CFE118-EAC2-2D57-1069-4970551F2E47}"/>
          </ac:spMkLst>
        </pc:spChg>
        <pc:spChg chg="add mod">
          <ac:chgData name="Terry Halpin" userId="9e14529a50ea5a6b" providerId="LiveId" clId="{B5A8D0C1-BE24-4CA4-A7A0-DC19BF56512C}" dt="2026-09-20T03:36:27.206" v="20404" actId="20577"/>
          <ac:spMkLst>
            <pc:docMk/>
            <pc:sldMk cId="3892783484" sldId="922"/>
            <ac:spMk id="4" creationId="{B9A5B4E1-5C35-36EB-AA7D-5E082F03FA5C}"/>
          </ac:spMkLst>
        </pc:spChg>
        <pc:spChg chg="add mod">
          <ac:chgData name="Terry Halpin" userId="9e14529a50ea5a6b" providerId="LiveId" clId="{B5A8D0C1-BE24-4CA4-A7A0-DC19BF56512C}" dt="2026-09-20T03:18:51.873" v="20120" actId="20577"/>
          <ac:spMkLst>
            <pc:docMk/>
            <pc:sldMk cId="3892783484" sldId="922"/>
            <ac:spMk id="5" creationId="{1B1E1B80-B4F7-B1AF-342A-EFC34F9FDC84}"/>
          </ac:spMkLst>
        </pc:spChg>
        <pc:spChg chg="add mod">
          <ac:chgData name="Terry Halpin" userId="9e14529a50ea5a6b" providerId="LiveId" clId="{B5A8D0C1-BE24-4CA4-A7A0-DC19BF56512C}" dt="2026-09-20T04:11:45.940" v="20583" actId="1076"/>
          <ac:spMkLst>
            <pc:docMk/>
            <pc:sldMk cId="3892783484" sldId="922"/>
            <ac:spMk id="7" creationId="{E511F362-A11D-426B-2497-2D5D74761FC4}"/>
          </ac:spMkLst>
        </pc:spChg>
        <pc:picChg chg="add mod">
          <ac:chgData name="Terry Halpin" userId="9e14529a50ea5a6b" providerId="LiveId" clId="{B5A8D0C1-BE24-4CA4-A7A0-DC19BF56512C}" dt="2026-09-20T04:11:45.940" v="20583" actId="1076"/>
          <ac:picMkLst>
            <pc:docMk/>
            <pc:sldMk cId="3892783484" sldId="922"/>
            <ac:picMk id="9" creationId="{B0260E8F-298B-4194-3EFF-9E58E957A7F1}"/>
          </ac:picMkLst>
        </pc:picChg>
        <pc:picChg chg="add mod">
          <ac:chgData name="Terry Halpin" userId="9e14529a50ea5a6b" providerId="LiveId" clId="{B5A8D0C1-BE24-4CA4-A7A0-DC19BF56512C}" dt="2026-09-21T23:24:10.574" v="22632" actId="1037"/>
          <ac:picMkLst>
            <pc:docMk/>
            <pc:sldMk cId="3892783484" sldId="922"/>
            <ac:picMk id="11" creationId="{FE34F9C9-4EC3-1B92-C2DB-CAFDA49D00BE}"/>
          </ac:picMkLst>
        </pc:picChg>
      </pc:sldChg>
      <pc:sldChg chg="addSp delSp modSp new mod delAnim modAnim">
        <pc:chgData name="Terry Halpin" userId="9e14529a50ea5a6b" providerId="LiveId" clId="{B5A8D0C1-BE24-4CA4-A7A0-DC19BF56512C}" dt="2026-09-22T00:32:19.873" v="23490" actId="20577"/>
        <pc:sldMkLst>
          <pc:docMk/>
          <pc:sldMk cId="1610778169" sldId="923"/>
        </pc:sldMkLst>
        <pc:spChg chg="add">
          <ac:chgData name="Terry Halpin" userId="9e14529a50ea5a6b" providerId="LiveId" clId="{B5A8D0C1-BE24-4CA4-A7A0-DC19BF56512C}" dt="2026-09-20T05:21:10.951" v="21506" actId="22"/>
          <ac:spMkLst>
            <pc:docMk/>
            <pc:sldMk cId="1610778169" sldId="923"/>
            <ac:spMk id="3" creationId="{EFDF0D88-39E3-08D9-B816-5BD52C89DC77}"/>
          </ac:spMkLst>
        </pc:spChg>
        <pc:spChg chg="add mod">
          <ac:chgData name="Terry Halpin" userId="9e14529a50ea5a6b" providerId="LiveId" clId="{B5A8D0C1-BE24-4CA4-A7A0-DC19BF56512C}" dt="2026-09-22T00:25:39.345" v="23409" actId="1076"/>
          <ac:spMkLst>
            <pc:docMk/>
            <pc:sldMk cId="1610778169" sldId="923"/>
            <ac:spMk id="4" creationId="{768EFE66-B637-5EED-214A-E46710625E9E}"/>
          </ac:spMkLst>
        </pc:spChg>
        <pc:spChg chg="add mod">
          <ac:chgData name="Terry Halpin" userId="9e14529a50ea5a6b" providerId="LiveId" clId="{B5A8D0C1-BE24-4CA4-A7A0-DC19BF56512C}" dt="2026-09-22T00:29:06.770" v="23424" actId="20577"/>
          <ac:spMkLst>
            <pc:docMk/>
            <pc:sldMk cId="1610778169" sldId="923"/>
            <ac:spMk id="5" creationId="{74E934F7-12F8-5238-BBFA-D7B8381E1D5B}"/>
          </ac:spMkLst>
        </pc:spChg>
        <pc:spChg chg="add mod">
          <ac:chgData name="Terry Halpin" userId="9e14529a50ea5a6b" providerId="LiveId" clId="{B5A8D0C1-BE24-4CA4-A7A0-DC19BF56512C}" dt="2026-09-21T23:59:35.712" v="23126" actId="1076"/>
          <ac:spMkLst>
            <pc:docMk/>
            <pc:sldMk cId="1610778169" sldId="923"/>
            <ac:spMk id="7" creationId="{237F5F97-7270-A0ED-2C20-CD4C89C32C91}"/>
          </ac:spMkLst>
        </pc:spChg>
        <pc:spChg chg="add mod">
          <ac:chgData name="Terry Halpin" userId="9e14529a50ea5a6b" providerId="LiveId" clId="{B5A8D0C1-BE24-4CA4-A7A0-DC19BF56512C}" dt="2026-09-22T00:26:52.539" v="23412" actId="14100"/>
          <ac:spMkLst>
            <pc:docMk/>
            <pc:sldMk cId="1610778169" sldId="923"/>
            <ac:spMk id="16" creationId="{4481134D-C136-8AE3-D1DB-9FFB10A137FE}"/>
          </ac:spMkLst>
        </pc:spChg>
        <pc:spChg chg="add mod">
          <ac:chgData name="Terry Halpin" userId="9e14529a50ea5a6b" providerId="LiveId" clId="{B5A8D0C1-BE24-4CA4-A7A0-DC19BF56512C}" dt="2026-09-22T00:32:19.873" v="23490" actId="20577"/>
          <ac:spMkLst>
            <pc:docMk/>
            <pc:sldMk cId="1610778169" sldId="923"/>
            <ac:spMk id="17" creationId="{43C36623-5F89-EFA7-3ABE-82CA7D5C9E77}"/>
          </ac:spMkLst>
        </pc:spChg>
        <pc:picChg chg="add mod">
          <ac:chgData name="Terry Halpin" userId="9e14529a50ea5a6b" providerId="LiveId" clId="{B5A8D0C1-BE24-4CA4-A7A0-DC19BF56512C}" dt="2026-09-22T00:27:12.557" v="23416" actId="1076"/>
          <ac:picMkLst>
            <pc:docMk/>
            <pc:sldMk cId="1610778169" sldId="923"/>
            <ac:picMk id="11" creationId="{6AC5B52B-9C38-8B67-E2A1-5417129DD758}"/>
          </ac:picMkLst>
        </pc:picChg>
        <pc:picChg chg="add mod">
          <ac:chgData name="Terry Halpin" userId="9e14529a50ea5a6b" providerId="LiveId" clId="{B5A8D0C1-BE24-4CA4-A7A0-DC19BF56512C}" dt="2026-09-22T00:26:54.462" v="23413" actId="1076"/>
          <ac:picMkLst>
            <pc:docMk/>
            <pc:sldMk cId="1610778169" sldId="923"/>
            <ac:picMk id="13" creationId="{7257A006-E532-DF02-B681-FF0569AA22CD}"/>
          </ac:picMkLst>
        </pc:picChg>
        <pc:picChg chg="add mod">
          <ac:chgData name="Terry Halpin" userId="9e14529a50ea5a6b" providerId="LiveId" clId="{B5A8D0C1-BE24-4CA4-A7A0-DC19BF56512C}" dt="2026-09-22T00:25:15.282" v="23404" actId="1076"/>
          <ac:picMkLst>
            <pc:docMk/>
            <pc:sldMk cId="1610778169" sldId="923"/>
            <ac:picMk id="15" creationId="{04C96F21-5760-7A8F-480F-4BC642EA39DD}"/>
          </ac:picMkLst>
        </pc:picChg>
      </pc:sldChg>
      <pc:sldChg chg="addSp delSp modSp new mod modAnim">
        <pc:chgData name="Terry Halpin" userId="9e14529a50ea5a6b" providerId="LiveId" clId="{B5A8D0C1-BE24-4CA4-A7A0-DC19BF56512C}" dt="2026-09-23T00:02:01.416" v="24754"/>
        <pc:sldMkLst>
          <pc:docMk/>
          <pc:sldMk cId="2992099643" sldId="924"/>
        </pc:sldMkLst>
        <pc:spChg chg="add">
          <ac:chgData name="Terry Halpin" userId="9e14529a50ea5a6b" providerId="LiveId" clId="{B5A8D0C1-BE24-4CA4-A7A0-DC19BF56512C}" dt="2026-09-22T23:03:33.064" v="23619" actId="22"/>
          <ac:spMkLst>
            <pc:docMk/>
            <pc:sldMk cId="2992099643" sldId="924"/>
            <ac:spMk id="3" creationId="{921BD6E1-CEE9-3F96-761C-67E6AB345C81}"/>
          </ac:spMkLst>
        </pc:spChg>
        <pc:spChg chg="add mod">
          <ac:chgData name="Terry Halpin" userId="9e14529a50ea5a6b" providerId="LiveId" clId="{B5A8D0C1-BE24-4CA4-A7A0-DC19BF56512C}" dt="2026-09-22T23:04:14.981" v="23637" actId="20577"/>
          <ac:spMkLst>
            <pc:docMk/>
            <pc:sldMk cId="2992099643" sldId="924"/>
            <ac:spMk id="5" creationId="{DCC06A21-3A3B-5BC3-EA38-E91D7BFF3843}"/>
          </ac:spMkLst>
        </pc:spChg>
        <pc:spChg chg="add mod">
          <ac:chgData name="Terry Halpin" userId="9e14529a50ea5a6b" providerId="LiveId" clId="{B5A8D0C1-BE24-4CA4-A7A0-DC19BF56512C}" dt="2026-09-22T23:24:06.033" v="23978" actId="14100"/>
          <ac:spMkLst>
            <pc:docMk/>
            <pc:sldMk cId="2992099643" sldId="924"/>
            <ac:spMk id="10" creationId="{668080DD-AABD-CD0F-F828-0FEAB22CC9A3}"/>
          </ac:spMkLst>
        </pc:spChg>
        <pc:spChg chg="add mod">
          <ac:chgData name="Terry Halpin" userId="9e14529a50ea5a6b" providerId="LiveId" clId="{B5A8D0C1-BE24-4CA4-A7A0-DC19BF56512C}" dt="2026-09-22T23:32:17.550" v="24269" actId="1076"/>
          <ac:spMkLst>
            <pc:docMk/>
            <pc:sldMk cId="2992099643" sldId="924"/>
            <ac:spMk id="11" creationId="{CDA9F115-A408-5F13-D864-D191B5F76D66}"/>
          </ac:spMkLst>
        </pc:spChg>
        <pc:spChg chg="add mod">
          <ac:chgData name="Terry Halpin" userId="9e14529a50ea5a6b" providerId="LiveId" clId="{B5A8D0C1-BE24-4CA4-A7A0-DC19BF56512C}" dt="2026-09-22T23:35:40.556" v="24274" actId="20577"/>
          <ac:spMkLst>
            <pc:docMk/>
            <pc:sldMk cId="2992099643" sldId="924"/>
            <ac:spMk id="12" creationId="{8F513747-C2B0-060F-1AB2-B48C108DA1F2}"/>
          </ac:spMkLst>
        </pc:spChg>
        <pc:spChg chg="add mod">
          <ac:chgData name="Terry Halpin" userId="9e14529a50ea5a6b" providerId="LiveId" clId="{B5A8D0C1-BE24-4CA4-A7A0-DC19BF56512C}" dt="2026-09-22T23:32:25.887" v="24272" actId="1076"/>
          <ac:spMkLst>
            <pc:docMk/>
            <pc:sldMk cId="2992099643" sldId="924"/>
            <ac:spMk id="13" creationId="{75416D7C-FABC-A98F-111C-75EBDFFB08DF}"/>
          </ac:spMkLst>
        </pc:spChg>
        <pc:spChg chg="add mod">
          <ac:chgData name="Terry Halpin" userId="9e14529a50ea5a6b" providerId="LiveId" clId="{B5A8D0C1-BE24-4CA4-A7A0-DC19BF56512C}" dt="2026-09-22T23:49:09.122" v="24629" actId="6549"/>
          <ac:spMkLst>
            <pc:docMk/>
            <pc:sldMk cId="2992099643" sldId="924"/>
            <ac:spMk id="14" creationId="{5A81586E-DBE1-C29A-6846-6CFB34FCD066}"/>
          </ac:spMkLst>
        </pc:spChg>
        <pc:spChg chg="add mod">
          <ac:chgData name="Terry Halpin" userId="9e14529a50ea5a6b" providerId="LiveId" clId="{B5A8D0C1-BE24-4CA4-A7A0-DC19BF56512C}" dt="2026-09-23T00:01:13.038" v="24749" actId="1076"/>
          <ac:spMkLst>
            <pc:docMk/>
            <pc:sldMk cId="2992099643" sldId="924"/>
            <ac:spMk id="15" creationId="{3880A217-4C63-A851-3EB1-25621FCAA10F}"/>
          </ac:spMkLst>
        </pc:spChg>
      </pc:sldChg>
      <pc:sldMasterChg chg="modSldLayout">
        <pc:chgData name="Terry Halpin" userId="9e14529a50ea5a6b" providerId="LiveId" clId="{B5A8D0C1-BE24-4CA4-A7A0-DC19BF56512C}" dt="2026-09-06T06:31:53.721" v="13897" actId="478"/>
        <pc:sldMasterMkLst>
          <pc:docMk/>
          <pc:sldMasterMk cId="0" sldId="2147483648"/>
        </pc:sldMasterMkLst>
        <pc:sldLayoutChg chg="delSp mod">
          <pc:chgData name="Terry Halpin" userId="9e14529a50ea5a6b" providerId="LiveId" clId="{B5A8D0C1-BE24-4CA4-A7A0-DC19BF56512C}" dt="2026-09-06T06:31:53.721" v="13897" actId="478"/>
          <pc:sldLayoutMkLst>
            <pc:docMk/>
            <pc:sldMasterMk cId="0" sldId="2147483648"/>
            <pc:sldLayoutMk cId="0" sldId="214748365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DAE2C0D-F153-47C0-AD73-2DCB87D6560B}" type="datetimeFigureOut">
              <a:rPr lang="en-US" smtClean="0"/>
              <a:pPr/>
              <a:t>10/6/2026</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958A333-F2F3-4B95-98B7-1D9ED0FC53FB}" type="slidenum">
              <a:rPr lang="en-US" smtClean="0"/>
              <a:pPr/>
              <a:t>‹#›</a:t>
            </a:fld>
            <a:endParaRPr lang="en-US"/>
          </a:p>
        </p:txBody>
      </p:sp>
    </p:spTree>
    <p:extLst>
      <p:ext uri="{BB962C8B-B14F-4D97-AF65-F5344CB8AC3E}">
        <p14:creationId xmlns:p14="http://schemas.microsoft.com/office/powerpoint/2010/main" val="303499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958A333-F2F3-4B95-98B7-1D9ED0FC53F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fld id="{AA93C0F6-E7B8-47D9-ADF7-65AADC89738F}" type="slidenum">
              <a:rPr lang="en-US" sz="1200" smtClean="0">
                <a:latin typeface="Arial" charset="0"/>
              </a:rPr>
              <a:pPr eaLnBrk="1" hangingPunct="1"/>
              <a:t>3</a:t>
            </a:fld>
            <a:endParaRPr lang="en-US" sz="120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fld id="{AA93C0F6-E7B8-47D9-ADF7-65AADC89738F}" type="slidenum">
              <a:rPr lang="en-US" sz="1200" smtClean="0">
                <a:latin typeface="Arial" charset="0"/>
              </a:rPr>
              <a:pPr eaLnBrk="1" hangingPunct="1"/>
              <a:t>4</a:t>
            </a:fld>
            <a:endParaRPr lang="en-US" sz="120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958A333-F2F3-4B95-98B7-1D9ED0FC53FB}" type="slidenum">
              <a:rPr lang="en-US" smtClean="0"/>
              <a:pPr/>
              <a:t>5</a:t>
            </a:fld>
            <a:endParaRPr lang="en-US"/>
          </a:p>
        </p:txBody>
      </p:sp>
    </p:spTree>
    <p:extLst>
      <p:ext uri="{BB962C8B-B14F-4D97-AF65-F5344CB8AC3E}">
        <p14:creationId xmlns:p14="http://schemas.microsoft.com/office/powerpoint/2010/main" val="3862283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958A333-F2F3-4B95-98B7-1D9ED0FC53FB}" type="slidenum">
              <a:rPr lang="en-US" smtClean="0"/>
              <a:pPr/>
              <a:t>7</a:t>
            </a:fld>
            <a:endParaRPr lang="en-US"/>
          </a:p>
        </p:txBody>
      </p:sp>
    </p:spTree>
    <p:extLst>
      <p:ext uri="{BB962C8B-B14F-4D97-AF65-F5344CB8AC3E}">
        <p14:creationId xmlns:p14="http://schemas.microsoft.com/office/powerpoint/2010/main" val="2447426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379CB-1B14-2FAA-D5A6-0061B4F77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FE08E-BB4E-D726-82E9-5E0321090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2CE96-C52C-1E47-74E4-9A339B6C31D2}"/>
              </a:ext>
            </a:extLst>
          </p:cNvPr>
          <p:cNvSpPr>
            <a:spLocks noGrp="1"/>
          </p:cNvSpPr>
          <p:nvPr>
            <p:ph type="body" idx="1"/>
          </p:nvPr>
        </p:nvSpPr>
        <p:spPr/>
        <p:txBody>
          <a:bodyPr/>
          <a:lstStyle/>
          <a:p>
            <a:r>
              <a:rPr lang="en-AU" dirty="0"/>
              <a:t>Entity types are depicted using named soft-rectangles, and value types as named soft-rectangles with dashed lines.</a:t>
            </a:r>
          </a:p>
          <a:p>
            <a:r>
              <a:rPr lang="en-AU" dirty="0"/>
              <a:t>Mandatory role constraints are denoted by a solid dot. Uniqueness constraints (UCs) are denoted by lines above or below the relevant role boxes.</a:t>
            </a:r>
          </a:p>
          <a:p>
            <a:r>
              <a:rPr lang="en-AU" dirty="0"/>
              <a:t>A preferred uniqueness constraint displays with double line.</a:t>
            </a:r>
          </a:p>
        </p:txBody>
      </p:sp>
      <p:sp>
        <p:nvSpPr>
          <p:cNvPr id="4" name="Slide Number Placeholder 3">
            <a:extLst>
              <a:ext uri="{FF2B5EF4-FFF2-40B4-BE49-F238E27FC236}">
                <a16:creationId xmlns:a16="http://schemas.microsoft.com/office/drawing/2014/main" id="{0AD6621B-4129-61CC-0B63-5E63D21E0E2E}"/>
              </a:ext>
            </a:extLst>
          </p:cNvPr>
          <p:cNvSpPr>
            <a:spLocks noGrp="1"/>
          </p:cNvSpPr>
          <p:nvPr>
            <p:ph type="sldNum" sz="quarter" idx="5"/>
          </p:nvPr>
        </p:nvSpPr>
        <p:spPr/>
        <p:txBody>
          <a:bodyPr/>
          <a:lstStyle/>
          <a:p>
            <a:fld id="{C958A333-F2F3-4B95-98B7-1D9ED0FC53FB}" type="slidenum">
              <a:rPr lang="en-US" smtClean="0"/>
              <a:pPr/>
              <a:t>11</a:t>
            </a:fld>
            <a:endParaRPr lang="en-US"/>
          </a:p>
        </p:txBody>
      </p:sp>
    </p:spTree>
    <p:extLst>
      <p:ext uri="{BB962C8B-B14F-4D97-AF65-F5344CB8AC3E}">
        <p14:creationId xmlns:p14="http://schemas.microsoft.com/office/powerpoint/2010/main" val="2397807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Unary predicate readings use prefix notation, binaries use infix notation, and higher arity predicate readings use mixfix notation.</a:t>
            </a:r>
          </a:p>
          <a:p>
            <a:r>
              <a:rPr lang="en-AU" dirty="0"/>
              <a:t>The ternary example assumes no ties are allowed.</a:t>
            </a:r>
          </a:p>
        </p:txBody>
      </p:sp>
      <p:sp>
        <p:nvSpPr>
          <p:cNvPr id="4" name="Slide Number Placeholder 3"/>
          <p:cNvSpPr>
            <a:spLocks noGrp="1"/>
          </p:cNvSpPr>
          <p:nvPr>
            <p:ph type="sldNum" sz="quarter" idx="5"/>
          </p:nvPr>
        </p:nvSpPr>
        <p:spPr/>
        <p:txBody>
          <a:bodyPr/>
          <a:lstStyle/>
          <a:p>
            <a:fld id="{C958A333-F2F3-4B95-98B7-1D9ED0FC53FB}" type="slidenum">
              <a:rPr lang="en-US" smtClean="0"/>
              <a:pPr/>
              <a:t>12</a:t>
            </a:fld>
            <a:endParaRPr lang="en-US"/>
          </a:p>
        </p:txBody>
      </p:sp>
    </p:spTree>
    <p:extLst>
      <p:ext uri="{BB962C8B-B14F-4D97-AF65-F5344CB8AC3E}">
        <p14:creationId xmlns:p14="http://schemas.microsoft.com/office/powerpoint/2010/main" val="3643010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With outer join semantics, nulls produced in the outer join are treated as actual values.</a:t>
            </a:r>
          </a:p>
        </p:txBody>
      </p:sp>
      <p:sp>
        <p:nvSpPr>
          <p:cNvPr id="4" name="Slide Number Placeholder 3"/>
          <p:cNvSpPr>
            <a:spLocks noGrp="1"/>
          </p:cNvSpPr>
          <p:nvPr>
            <p:ph type="sldNum" sz="quarter" idx="5"/>
          </p:nvPr>
        </p:nvSpPr>
        <p:spPr/>
        <p:txBody>
          <a:bodyPr/>
          <a:lstStyle/>
          <a:p>
            <a:fld id="{C958A333-F2F3-4B95-98B7-1D9ED0FC53FB}" type="slidenum">
              <a:rPr lang="en-US" smtClean="0"/>
              <a:pPr/>
              <a:t>13</a:t>
            </a:fld>
            <a:endParaRPr lang="en-US"/>
          </a:p>
        </p:txBody>
      </p:sp>
    </p:spTree>
    <p:extLst>
      <p:ext uri="{BB962C8B-B14F-4D97-AF65-F5344CB8AC3E}">
        <p14:creationId xmlns:p14="http://schemas.microsoft.com/office/powerpoint/2010/main" val="350701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strongly </a:t>
            </a:r>
            <a:r>
              <a:rPr lang="en-US" sz="1200" kern="1200">
                <a:solidFill>
                  <a:schemeClr val="tx1"/>
                </a:solidFill>
                <a:effectLst/>
                <a:latin typeface="+mn-lt"/>
                <a:ea typeface="+mn-ea"/>
                <a:cs typeface="+mn-cs"/>
              </a:rPr>
              <a:t>intransitive constraint example means(</a:t>
            </a:r>
            <a:r>
              <a:rPr lang="en-US" sz="1200" kern="1200" dirty="0">
                <a:solidFill>
                  <a:schemeClr val="tx1"/>
                </a:solidFill>
                <a:effectLst/>
                <a:latin typeface="+mn-lt"/>
                <a:ea typeface="+mn-ea"/>
                <a:cs typeface="+mn-cs"/>
              </a:rPr>
              <a:t>no object type A can be both a direct subtype of another type B and an indirect subtype of B, where indirect subtyping means there is a chain of two or more subtyping relationships that lead from A </a:t>
            </a:r>
            <a:r>
              <a:rPr lang="en-US" sz="1200" kern="1200">
                <a:solidFill>
                  <a:schemeClr val="tx1"/>
                </a:solidFill>
                <a:effectLst/>
                <a:latin typeface="+mn-lt"/>
                <a:ea typeface="+mn-ea"/>
                <a:cs typeface="+mn-cs"/>
              </a:rPr>
              <a:t>to B.</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C958A333-F2F3-4B95-98B7-1D9ED0FC53FB}" type="slidenum">
              <a:rPr lang="en-US" smtClean="0"/>
              <a:pPr/>
              <a:t>18</a:t>
            </a:fld>
            <a:endParaRPr lang="en-US"/>
          </a:p>
        </p:txBody>
      </p:sp>
    </p:spTree>
    <p:extLst>
      <p:ext uri="{BB962C8B-B14F-4D97-AF65-F5344CB8AC3E}">
        <p14:creationId xmlns:p14="http://schemas.microsoft.com/office/powerpoint/2010/main" val="1405252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2FD2-F057-5D35-2968-D5E5F7325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6B6D9-718B-D5CC-924B-5A97EF6B9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21B7C0-CADE-7B91-FB32-F755278543B7}"/>
              </a:ext>
            </a:extLst>
          </p:cNvPr>
          <p:cNvSpPr>
            <a:spLocks noGrp="1"/>
          </p:cNvSpPr>
          <p:nvPr>
            <p:ph type="body" idx="1"/>
          </p:nvPr>
        </p:nvSpPr>
        <p:spPr/>
        <p:txBody>
          <a:bodyPr/>
          <a:lstStyle/>
          <a:p>
            <a:r>
              <a:rPr lang="en-AU" dirty="0"/>
              <a:t>The exclusive-or constraint is coloured </a:t>
            </a:r>
            <a:r>
              <a:rPr lang="en-AU" dirty="0">
                <a:solidFill>
                  <a:srgbClr val="007A37"/>
                </a:solidFill>
              </a:rPr>
              <a:t>green</a:t>
            </a:r>
            <a:r>
              <a:rPr lang="en-AU" dirty="0"/>
              <a:t> to indicate that it is derivable (as implied by the derivation rules and the constraints on the </a:t>
            </a:r>
            <a:r>
              <a:rPr lang="en-AU" dirty="0">
                <a:latin typeface="Arial Narrow" panose="020B0606020202030204" pitchFamily="34" charset="0"/>
              </a:rPr>
              <a:t>Patient has Gender </a:t>
            </a:r>
            <a:r>
              <a:rPr lang="en-AU" dirty="0"/>
              <a:t>fact type and the value constraint on </a:t>
            </a:r>
            <a:r>
              <a:rPr lang="en-AU" dirty="0" err="1"/>
              <a:t>GenderCode</a:t>
            </a:r>
            <a:r>
              <a:rPr lang="en-AU" dirty="0"/>
              <a:t>). NORMA does not yet support derivable constraints.</a:t>
            </a:r>
          </a:p>
        </p:txBody>
      </p:sp>
      <p:sp>
        <p:nvSpPr>
          <p:cNvPr id="4" name="Slide Number Placeholder 3">
            <a:extLst>
              <a:ext uri="{FF2B5EF4-FFF2-40B4-BE49-F238E27FC236}">
                <a16:creationId xmlns:a16="http://schemas.microsoft.com/office/drawing/2014/main" id="{3CC9EE24-AF23-9E2C-20CA-9701CF81B8CA}"/>
              </a:ext>
            </a:extLst>
          </p:cNvPr>
          <p:cNvSpPr>
            <a:spLocks noGrp="1"/>
          </p:cNvSpPr>
          <p:nvPr>
            <p:ph type="sldNum" sz="quarter" idx="5"/>
          </p:nvPr>
        </p:nvSpPr>
        <p:spPr/>
        <p:txBody>
          <a:bodyPr/>
          <a:lstStyle/>
          <a:p>
            <a:fld id="{C958A333-F2F3-4B95-98B7-1D9ED0FC53FB}" type="slidenum">
              <a:rPr lang="en-US" smtClean="0"/>
              <a:pPr/>
              <a:t>20</a:t>
            </a:fld>
            <a:endParaRPr lang="en-US"/>
          </a:p>
        </p:txBody>
      </p:sp>
    </p:spTree>
    <p:extLst>
      <p:ext uri="{BB962C8B-B14F-4D97-AF65-F5344CB8AC3E}">
        <p14:creationId xmlns:p14="http://schemas.microsoft.com/office/powerpoint/2010/main" val="2726984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Julia Gillard was born in Wales, and she was Prime Minister of Australia from June 2010 to June 2013.</a:t>
            </a:r>
          </a:p>
        </p:txBody>
      </p:sp>
      <p:sp>
        <p:nvSpPr>
          <p:cNvPr id="4" name="Slide Number Placeholder 3"/>
          <p:cNvSpPr>
            <a:spLocks noGrp="1"/>
          </p:cNvSpPr>
          <p:nvPr>
            <p:ph type="sldNum" sz="quarter" idx="5"/>
          </p:nvPr>
        </p:nvSpPr>
        <p:spPr/>
        <p:txBody>
          <a:bodyPr/>
          <a:lstStyle/>
          <a:p>
            <a:fld id="{C958A333-F2F3-4B95-98B7-1D9ED0FC53FB}" type="slidenum">
              <a:rPr lang="en-US" smtClean="0"/>
              <a:pPr/>
              <a:t>26</a:t>
            </a:fld>
            <a:endParaRPr lang="en-US"/>
          </a:p>
        </p:txBody>
      </p:sp>
    </p:spTree>
    <p:extLst>
      <p:ext uri="{BB962C8B-B14F-4D97-AF65-F5344CB8AC3E}">
        <p14:creationId xmlns:p14="http://schemas.microsoft.com/office/powerpoint/2010/main" val="177164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OWL code declares that in the </a:t>
            </a:r>
            <a:r>
              <a:rPr lang="en-AU" i="1" dirty="0"/>
              <a:t>real world </a:t>
            </a:r>
            <a:r>
              <a:rPr lang="en-AU" i="0" dirty="0"/>
              <a:t>(domain being modelled) </a:t>
            </a:r>
            <a:r>
              <a:rPr lang="en-AU" dirty="0"/>
              <a:t>each person was born in some country, but does not require this in the </a:t>
            </a:r>
            <a:r>
              <a:rPr lang="en-AU" i="1" dirty="0"/>
              <a:t>recorded world</a:t>
            </a:r>
            <a:r>
              <a:rPr lang="en-AU" dirty="0"/>
              <a:t>, since our information about the real world may be incomplete. </a:t>
            </a:r>
          </a:p>
        </p:txBody>
      </p:sp>
      <p:sp>
        <p:nvSpPr>
          <p:cNvPr id="4" name="Slide Number Placeholder 3"/>
          <p:cNvSpPr>
            <a:spLocks noGrp="1"/>
          </p:cNvSpPr>
          <p:nvPr>
            <p:ph type="sldNum" sz="quarter" idx="5"/>
          </p:nvPr>
        </p:nvSpPr>
        <p:spPr/>
        <p:txBody>
          <a:bodyPr/>
          <a:lstStyle/>
          <a:p>
            <a:fld id="{C958A333-F2F3-4B95-98B7-1D9ED0FC53FB}" type="slidenum">
              <a:rPr lang="en-US" smtClean="0"/>
              <a:pPr/>
              <a:t>27</a:t>
            </a:fld>
            <a:endParaRPr lang="en-US"/>
          </a:p>
        </p:txBody>
      </p:sp>
    </p:spTree>
    <p:extLst>
      <p:ext uri="{BB962C8B-B14F-4D97-AF65-F5344CB8AC3E}">
        <p14:creationId xmlns:p14="http://schemas.microsoft.com/office/powerpoint/2010/main" val="1474743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lvl1pPr>
              <a:defRPr/>
            </a:lvl1pPr>
          </a:lstStyle>
          <a:p>
            <a:pPr>
              <a:defRPr/>
            </a:pPr>
            <a:fld id="{397719FE-7425-4AAC-A7A9-35D734C2A03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A274498-E8DD-4192-A52D-FA8E16F1B016}" type="datetime1">
              <a:rPr lang="en-US" smtClean="0"/>
              <a:pPr>
                <a:defRPr/>
              </a:pPr>
              <a:t>10/6/2026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CF15E55-69BC-4825-B7B6-3BEF8831301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18A146-86A1-4A43-BD5F-DAC07D9B1114}" type="datetime1">
              <a:rPr lang="en-US" smtClean="0"/>
              <a:pPr>
                <a:defRPr/>
              </a:pPr>
              <a:t>10/6/2026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828D03-36B0-4306-B152-5F7A68F4500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EC80893-5726-47B6-ABD8-BB41D8B90AF0}" type="datetime1">
              <a:rPr lang="en-US" smtClean="0"/>
              <a:pPr>
                <a:defRPr/>
              </a:pPr>
              <a:t>10/6/2026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AFE900-27F3-4CD5-AB26-5A4650D9919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CCB2EDC-F0C0-406A-8ABA-9B941A8030AF}" type="datetime1">
              <a:rPr lang="en-US" smtClean="0"/>
              <a:pPr>
                <a:defRPr/>
              </a:pPr>
              <a:t>10/6/2026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E75E4C-D87F-4D37-93C2-14CFDA5EB29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7B50836-97C4-40C1-864C-25B9958BA5DD}" type="datetime1">
              <a:rPr lang="en-US" smtClean="0"/>
              <a:pPr>
                <a:defRPr/>
              </a:pPr>
              <a:t>10/6/2026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3062923-0D66-4C7E-ABFC-F09C7076FC0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70D3DE5-E3DB-4CC6-85B5-12C86F3E1390}" type="datetime1">
              <a:rPr lang="en-US" smtClean="0"/>
              <a:pPr>
                <a:defRPr/>
              </a:pPr>
              <a:t>10/6/2026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98917B1-E867-4CDF-A6EF-F6A49EF52D6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4A7998-40AB-46E7-9991-DE5206753067}" type="datetime1">
              <a:rPr lang="en-US" smtClean="0"/>
              <a:pPr>
                <a:defRPr/>
              </a:pPr>
              <a:t>10/6/2026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19B1A0-4C77-48A2-8BD5-95D9372ED76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831166-8305-41C8-87EA-4781980D41CF}" type="datetime1">
              <a:rPr lang="en-US" smtClean="0"/>
              <a:pPr>
                <a:defRPr/>
              </a:pPr>
              <a:t>10/6/2026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9B7841-B88D-4EC8-A4E8-5590046F446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D2B143B-4C9C-4907-A6B2-8EB8204D1A8F}" type="datetime1">
              <a:rPr lang="en-US" smtClean="0"/>
              <a:pPr>
                <a:defRPr/>
              </a:pPr>
              <a:t>10/6/2026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C48229-C762-4303-95F3-F87A6289F0A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A618C0B-72B9-4CF4-99B5-B47B9C13EA38}" type="datetime1">
              <a:rPr lang="en-US" smtClean="0"/>
              <a:pPr>
                <a:defRPr/>
              </a:pPr>
              <a:t>10/6/2026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28F7A0-6905-4F84-9F94-B953999C4B7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04800"/>
            <a:ext cx="78486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9"/>
          <p:cNvSpPr>
            <a:spLocks noGrp="1" noChangeArrowheads="1"/>
          </p:cNvSpPr>
          <p:nvPr>
            <p:ph type="sldNum" sz="quarter" idx="10"/>
          </p:nvPr>
        </p:nvSpPr>
        <p:spPr>
          <a:ln/>
        </p:spPr>
        <p:txBody>
          <a:bodyPr/>
          <a:lstStyle>
            <a:lvl1pPr>
              <a:defRPr/>
            </a:lvl1pPr>
          </a:lstStyle>
          <a:p>
            <a:pPr>
              <a:defRPr/>
            </a:pPr>
            <a:fld id="{43A4180D-F252-4F46-BCA6-63D126A537BF}" type="slidenum">
              <a:rPr lang="en-US"/>
              <a:pPr>
                <a:defRPr/>
              </a:pPr>
              <a:t>‹#›</a:t>
            </a:fld>
            <a:endParaRPr lang="en-US"/>
          </a:p>
        </p:txBody>
      </p:sp>
    </p:spTree>
    <p:extLst>
      <p:ext uri="{BB962C8B-B14F-4D97-AF65-F5344CB8AC3E}">
        <p14:creationId xmlns:p14="http://schemas.microsoft.com/office/powerpoint/2010/main" val="3871349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7B69812-1D09-40EB-A900-8EA02D2FE8A2}" type="datetime1">
              <a:rPr lang="en-US" smtClean="0"/>
              <a:pPr>
                <a:defRPr/>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CF15E55-69BC-4825-B7B6-3BEF8831301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alpin@logicblox.com"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hyperlink" Target="http://www.orm.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www.orm.net/resource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7.emf"/><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8.xml"/><Relationship Id="rId5" Type="http://schemas.openxmlformats.org/officeDocument/2006/relationships/image" Target="../media/image23.emf"/><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8.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image" Target="../media/image29.emf"/><Relationship Id="rId1" Type="http://schemas.openxmlformats.org/officeDocument/2006/relationships/slideLayout" Target="../slideLayouts/slideLayout8.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 Id="rId9" Type="http://schemas.openxmlformats.org/officeDocument/2006/relationships/image" Target="../media/image36.emf"/></Relationships>
</file>

<file path=ppt/slides/_rels/slide1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39.emf"/><Relationship Id="rId4" Type="http://schemas.openxmlformats.org/officeDocument/2006/relationships/image" Target="../media/image38.emf"/></Relationships>
</file>

<file path=ppt/slides/_rels/slide1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8.xml"/><Relationship Id="rId4" Type="http://schemas.openxmlformats.org/officeDocument/2006/relationships/image" Target="../media/image42.emf"/></Relationships>
</file>

<file path=ppt/slides/_rels/slide2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45.emf"/><Relationship Id="rId4" Type="http://schemas.openxmlformats.org/officeDocument/2006/relationships/image" Target="../media/image44.emf"/></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8.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emf"/></Relationships>
</file>

<file path=ppt/slides/_rels/slide2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54.em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8.xml"/><Relationship Id="rId4" Type="http://schemas.openxmlformats.org/officeDocument/2006/relationships/image" Target="../media/image57.wmf"/></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59.emf"/></Relationships>
</file>

<file path=ppt/slides/_rels/slide2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ormsolutions.com/whitepapers" TargetMode="External"/><Relationship Id="rId1" Type="http://schemas.openxmlformats.org/officeDocument/2006/relationships/slideLayout" Target="../slideLayouts/slideLayout8.xml"/><Relationship Id="rId5" Type="http://schemas.openxmlformats.org/officeDocument/2006/relationships/image" Target="../media/image65.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8.xml"/><Relationship Id="rId4" Type="http://schemas.openxmlformats.org/officeDocument/2006/relationships/image" Target="../media/image68.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8" Type="http://schemas.openxmlformats.org/officeDocument/2006/relationships/hyperlink" Target="http://www.factum-orm.com/" TargetMode="External"/><Relationship Id="rId13" Type="http://schemas.openxmlformats.org/officeDocument/2006/relationships/hyperlink" Target="http://www.w3.org/TR/owl2-direct-semantics" TargetMode="External"/><Relationship Id="rId3" Type="http://schemas.openxmlformats.org/officeDocument/2006/relationships/hyperlink" Target="http://www.orm.net/" TargetMode="External"/><Relationship Id="rId7" Type="http://schemas.openxmlformats.org/officeDocument/2006/relationships/hyperlink" Target="http://www.dataconstellation.com/ActiveFacts" TargetMode="External"/><Relationship Id="rId12" Type="http://schemas.openxmlformats.org/officeDocument/2006/relationships/hyperlink" Target="http://www.omg.org/spec/UML/" TargetMode="External"/><Relationship Id="rId2" Type="http://schemas.openxmlformats.org/officeDocument/2006/relationships/image" Target="../media/image69.wmf"/><Relationship Id="rId1" Type="http://schemas.openxmlformats.org/officeDocument/2006/relationships/slideLayout" Target="../slideLayouts/slideLayout8.xml"/><Relationship Id="rId6" Type="http://schemas.openxmlformats.org/officeDocument/2006/relationships/hyperlink" Target="http://www.pna-group.com/" TargetMode="External"/><Relationship Id="rId11" Type="http://schemas.openxmlformats.org/officeDocument/2006/relationships/hyperlink" Target="http://www.brcommunity.com/" TargetMode="External"/><Relationship Id="rId5" Type="http://schemas.openxmlformats.org/officeDocument/2006/relationships/hyperlink" Target="http://www.casetalk.com/" TargetMode="External"/><Relationship Id="rId10" Type="http://schemas.openxmlformats.org/officeDocument/2006/relationships/hyperlink" Target="http://www.relational.ai/" TargetMode="External"/><Relationship Id="rId4" Type="http://schemas.openxmlformats.org/officeDocument/2006/relationships/hyperlink" Target="http://www.ormsolutions.com/" TargetMode="External"/><Relationship Id="rId9" Type="http://schemas.openxmlformats.org/officeDocument/2006/relationships/hyperlink" Target="http://www.jarrar.info/Dogmamodel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3"/>
          <p:cNvSpPr txBox="1">
            <a:spLocks noChangeArrowheads="1"/>
          </p:cNvSpPr>
          <p:nvPr/>
        </p:nvSpPr>
        <p:spPr bwMode="auto">
          <a:xfrm>
            <a:off x="1747837" y="1066800"/>
            <a:ext cx="5463035" cy="3754874"/>
          </a:xfrm>
          <a:prstGeom prst="rect">
            <a:avLst/>
          </a:prstGeom>
          <a:noFill/>
          <a:ln w="9525">
            <a:noFill/>
            <a:miter lim="800000"/>
            <a:headEnd/>
            <a:tailEnd/>
          </a:ln>
        </p:spPr>
        <p:txBody>
          <a:bodyPr wrap="none">
            <a:spAutoFit/>
          </a:bodyPr>
          <a:lstStyle/>
          <a:p>
            <a:pPr algn="ctr"/>
            <a:r>
              <a:rPr lang="en-US" sz="4400" dirty="0">
                <a:solidFill>
                  <a:srgbClr val="8A0000"/>
                </a:solidFill>
                <a:latin typeface="Calibri" pitchFamily="34" charset="0"/>
              </a:rPr>
              <a:t>Object-Role Modelling:</a:t>
            </a:r>
          </a:p>
          <a:p>
            <a:pPr algn="ctr"/>
            <a:r>
              <a:rPr lang="en-US" sz="4400" dirty="0">
                <a:solidFill>
                  <a:srgbClr val="8A0000"/>
                </a:solidFill>
                <a:latin typeface="Calibri" pitchFamily="34" charset="0"/>
              </a:rPr>
              <a:t>An Historical Overview</a:t>
            </a:r>
            <a:endParaRPr lang="en-US" dirty="0">
              <a:latin typeface="Calibri" pitchFamily="34" charset="0"/>
            </a:endParaRPr>
          </a:p>
          <a:p>
            <a:pPr algn="ctr"/>
            <a:endParaRPr lang="en-US" dirty="0">
              <a:latin typeface="Calibri" pitchFamily="34" charset="0"/>
            </a:endParaRPr>
          </a:p>
          <a:p>
            <a:pPr algn="ctr"/>
            <a:endParaRPr lang="en-US" dirty="0">
              <a:latin typeface="Calibri" pitchFamily="34" charset="0"/>
            </a:endParaRPr>
          </a:p>
          <a:p>
            <a:pPr algn="ctr" hangingPunct="0"/>
            <a:r>
              <a:rPr lang="en-US" sz="2400" dirty="0">
                <a:latin typeface="Calibri" pitchFamily="34" charset="0"/>
              </a:rPr>
              <a:t>Terry </a:t>
            </a:r>
            <a:r>
              <a:rPr lang="en-US" sz="2400" dirty="0" err="1">
                <a:latin typeface="Calibri" pitchFamily="34" charset="0"/>
              </a:rPr>
              <a:t>Halpin</a:t>
            </a:r>
            <a:endParaRPr lang="en-US" sz="2400" baseline="30000" dirty="0">
              <a:solidFill>
                <a:schemeClr val="tx2"/>
              </a:solidFill>
              <a:latin typeface="Calibri" pitchFamily="34" charset="0"/>
            </a:endParaRPr>
          </a:p>
          <a:p>
            <a:pPr algn="ctr" hangingPunct="0"/>
            <a:endParaRPr lang="en-US" baseline="30000" dirty="0">
              <a:latin typeface="Calibri" pitchFamily="34" charset="0"/>
            </a:endParaRPr>
          </a:p>
          <a:p>
            <a:pPr algn="ctr" hangingPunct="0"/>
            <a:endParaRPr lang="en-US" sz="2000" dirty="0">
              <a:solidFill>
                <a:schemeClr val="tx2"/>
              </a:solidFill>
              <a:latin typeface="Calibri" pitchFamily="34" charset="0"/>
            </a:endParaRPr>
          </a:p>
          <a:p>
            <a:pPr algn="ctr" hangingPunct="0"/>
            <a:r>
              <a:rPr lang="en-US" sz="2000" dirty="0">
                <a:solidFill>
                  <a:schemeClr val="tx2"/>
                </a:solidFill>
                <a:latin typeface="+mn-lt"/>
              </a:rPr>
              <a:t>    e-mail: </a:t>
            </a:r>
            <a:r>
              <a:rPr lang="en-US" sz="2000" dirty="0">
                <a:solidFill>
                  <a:schemeClr val="tx2"/>
                </a:solidFill>
                <a:latin typeface="+mn-lt"/>
                <a:hlinkClick r:id="rId3"/>
              </a:rPr>
              <a:t>t.halpin@live.com</a:t>
            </a:r>
            <a:r>
              <a:rPr lang="en-US" sz="2000" dirty="0">
                <a:solidFill>
                  <a:schemeClr val="tx2"/>
                </a:solidFill>
                <a:latin typeface="+mn-lt"/>
              </a:rPr>
              <a:t> </a:t>
            </a:r>
          </a:p>
          <a:p>
            <a:pPr algn="ctr" hangingPunct="0"/>
            <a:r>
              <a:rPr lang="en-US" sz="2000" dirty="0">
                <a:solidFill>
                  <a:schemeClr val="tx2"/>
                </a:solidFill>
                <a:latin typeface="+mn-lt"/>
              </a:rPr>
              <a:t>web: </a:t>
            </a:r>
            <a:r>
              <a:rPr lang="en-US" sz="2000" dirty="0">
                <a:solidFill>
                  <a:schemeClr val="tx2"/>
                </a:solidFill>
                <a:latin typeface="+mn-lt"/>
                <a:hlinkClick r:id="rId4"/>
              </a:rPr>
              <a:t>www.orm.net</a:t>
            </a:r>
            <a:r>
              <a:rPr lang="en-US" sz="2000" dirty="0">
                <a:solidFill>
                  <a:schemeClr val="tx2"/>
                </a:solidFill>
                <a:latin typeface="+mn-lt"/>
              </a:rPr>
              <a:t> </a:t>
            </a:r>
            <a:endParaRPr lang="en-US" dirty="0">
              <a:solidFill>
                <a:srgbClr val="0070C0"/>
              </a:solidFill>
              <a:latin typeface="Calibri" pitchFamily="34" charset="0"/>
            </a:endParaRPr>
          </a:p>
          <a:p>
            <a:pPr algn="ctr"/>
            <a:endParaRPr lang="en-US" dirty="0">
              <a:latin typeface="Calibri" pitchFamily="34" charset="0"/>
            </a:endParaRPr>
          </a:p>
        </p:txBody>
      </p:sp>
      <p:sp>
        <p:nvSpPr>
          <p:cNvPr id="3" name="Slide Number Placeholder 2">
            <a:extLst>
              <a:ext uri="{FF2B5EF4-FFF2-40B4-BE49-F238E27FC236}">
                <a16:creationId xmlns:a16="http://schemas.microsoft.com/office/drawing/2014/main" id="{5BCF372A-AB87-8CA4-C20E-59426E7C75CE}"/>
              </a:ext>
            </a:extLst>
          </p:cNvPr>
          <p:cNvSpPr txBox="1">
            <a:spLocks/>
          </p:cNvSpPr>
          <p:nvPr/>
        </p:nvSpPr>
        <p:spPr>
          <a:xfrm>
            <a:off x="6781800" y="6457950"/>
            <a:ext cx="2133600" cy="323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000" kern="1200">
                <a:solidFill>
                  <a:schemeClr val="tx1"/>
                </a:solidFill>
                <a:latin typeface="Tahoma" pitchFamily="34" charset="0"/>
                <a:ea typeface="+mn-ea"/>
                <a:cs typeface="Arial" charset="0"/>
              </a:defRPr>
            </a:lvl1pPr>
            <a:lvl2pPr marL="742950" indent="-285750" algn="l" rtl="0" eaLnBrk="0" fontAlgn="base" hangingPunct="0">
              <a:spcBef>
                <a:spcPct val="0"/>
              </a:spcBef>
              <a:spcAft>
                <a:spcPct val="0"/>
              </a:spcAft>
              <a:defRPr sz="2000" kern="1200">
                <a:solidFill>
                  <a:schemeClr val="tx1"/>
                </a:solidFill>
                <a:latin typeface="Tahoma" pitchFamily="34" charset="0"/>
                <a:ea typeface="+mn-ea"/>
                <a:cs typeface="Arial" charset="0"/>
              </a:defRPr>
            </a:lvl2pPr>
            <a:lvl3pPr marL="11430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3pPr>
            <a:lvl4pPr marL="16002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4pPr>
            <a:lvl5pPr marL="20574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5pPr>
            <a:lvl6pPr marL="25146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6pPr>
            <a:lvl7pPr marL="29718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7pPr>
            <a:lvl8pPr marL="34290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8pPr>
            <a:lvl9pPr marL="38862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9pPr>
          </a:lstStyle>
          <a:p>
            <a:pPr algn="r" eaLnBrk="1" hangingPunct="1"/>
            <a:fld id="{52FA90ED-A80E-437D-ADAC-01F4C892DB71}" type="slidenum">
              <a:rPr lang="en-US" sz="1200" smtClean="0"/>
              <a:pPr algn="r" eaLnBrk="1" hangingPunct="1"/>
              <a:t>1</a:t>
            </a:fld>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838200"/>
            <a:ext cx="6137514" cy="4010200"/>
          </a:xfrm>
          <a:prstGeom prst="rect">
            <a:avLst/>
          </a:prstGeom>
          <a:noFill/>
        </p:spPr>
        <p:txBody>
          <a:bodyPr wrap="none" rtlCol="0">
            <a:spAutoFit/>
          </a:bodyPr>
          <a:lstStyle/>
          <a:p>
            <a:r>
              <a:rPr lang="en-US" sz="3200" b="1" dirty="0">
                <a:solidFill>
                  <a:srgbClr val="8A0000"/>
                </a:solidFill>
                <a:latin typeface="+mn-lt"/>
              </a:rPr>
              <a:t>Contents</a:t>
            </a:r>
          </a:p>
          <a:p>
            <a:r>
              <a:rPr lang="en-US" sz="2800" dirty="0">
                <a:latin typeface="+mj-lt"/>
              </a:rPr>
              <a:t> </a:t>
            </a:r>
          </a:p>
          <a:p>
            <a:pPr>
              <a:lnSpc>
                <a:spcPct val="150000"/>
              </a:lnSpc>
              <a:buClr>
                <a:srgbClr val="8A0000"/>
              </a:buClr>
              <a:buFont typeface="Wingdings" pitchFamily="2" charset="2"/>
              <a:buChar char="§"/>
            </a:pPr>
            <a:r>
              <a:rPr lang="en-US" sz="2200" dirty="0">
                <a:latin typeface="+mj-lt"/>
              </a:rPr>
              <a:t> Object-Role Modelling (ORM): </a:t>
            </a:r>
            <a:r>
              <a:rPr lang="en-US" sz="2200" dirty="0">
                <a:solidFill>
                  <a:srgbClr val="002060"/>
                </a:solidFill>
                <a:latin typeface="+mn-lt"/>
              </a:rPr>
              <a:t>Main features</a:t>
            </a:r>
          </a:p>
          <a:p>
            <a:pPr>
              <a:lnSpc>
                <a:spcPct val="150000"/>
              </a:lnSpc>
              <a:buClr>
                <a:srgbClr val="8A0000"/>
              </a:buClr>
              <a:buFont typeface="Wingdings" pitchFamily="2" charset="2"/>
              <a:buChar char="§"/>
            </a:pPr>
            <a:r>
              <a:rPr lang="en-US" sz="2200" dirty="0">
                <a:latin typeface="+mj-lt"/>
              </a:rPr>
              <a:t> Fact-Oriented Modelling </a:t>
            </a:r>
            <a:r>
              <a:rPr lang="en-US" sz="2200" dirty="0">
                <a:solidFill>
                  <a:srgbClr val="002060"/>
                </a:solidFill>
                <a:latin typeface="+mj-lt"/>
              </a:rPr>
              <a:t>Origins and Development</a:t>
            </a:r>
          </a:p>
          <a:p>
            <a:pPr>
              <a:lnSpc>
                <a:spcPct val="150000"/>
              </a:lnSpc>
              <a:buClr>
                <a:srgbClr val="8A0000"/>
              </a:buClr>
              <a:buFont typeface="Wingdings" pitchFamily="2" charset="2"/>
              <a:buChar char="§"/>
            </a:pPr>
            <a:r>
              <a:rPr lang="en-US" sz="2200" dirty="0">
                <a:solidFill>
                  <a:srgbClr val="002060"/>
                </a:solidFill>
                <a:latin typeface="+mj-lt"/>
              </a:rPr>
              <a:t> ORM Graphical and Textual Notation</a:t>
            </a:r>
          </a:p>
          <a:p>
            <a:pPr>
              <a:lnSpc>
                <a:spcPct val="150000"/>
              </a:lnSpc>
              <a:buClr>
                <a:srgbClr val="8A0000"/>
              </a:buClr>
              <a:buFont typeface="Wingdings" pitchFamily="2" charset="2"/>
              <a:buChar char="§"/>
            </a:pPr>
            <a:r>
              <a:rPr lang="en-US" sz="2200" dirty="0">
                <a:solidFill>
                  <a:srgbClr val="002060"/>
                </a:solidFill>
                <a:latin typeface="+mj-lt"/>
              </a:rPr>
              <a:t> ORM mapping procedures</a:t>
            </a:r>
          </a:p>
          <a:p>
            <a:pPr>
              <a:lnSpc>
                <a:spcPct val="150000"/>
              </a:lnSpc>
              <a:buClr>
                <a:srgbClr val="8A0000"/>
              </a:buClr>
              <a:buFont typeface="Wingdings" pitchFamily="2" charset="2"/>
              <a:buChar char="§"/>
            </a:pPr>
            <a:r>
              <a:rPr lang="en-US" sz="2200" dirty="0">
                <a:solidFill>
                  <a:srgbClr val="002060"/>
                </a:solidFill>
                <a:latin typeface="+mj-lt"/>
              </a:rPr>
              <a:t> Open/Closed World semantics options for ORM</a:t>
            </a:r>
          </a:p>
          <a:p>
            <a:pPr>
              <a:lnSpc>
                <a:spcPct val="150000"/>
              </a:lnSpc>
              <a:buClr>
                <a:srgbClr val="8A0000"/>
              </a:buClr>
              <a:buFont typeface="Wingdings" pitchFamily="2" charset="2"/>
              <a:buChar char="§"/>
            </a:pPr>
            <a:r>
              <a:rPr lang="en-US" sz="2200" dirty="0">
                <a:solidFill>
                  <a:srgbClr val="002060"/>
                </a:solidFill>
                <a:latin typeface="+mj-lt"/>
              </a:rPr>
              <a:t> Conclusion</a:t>
            </a:r>
          </a:p>
        </p:txBody>
      </p:sp>
      <p:sp>
        <p:nvSpPr>
          <p:cNvPr id="5" name="Slide Number Placeholder 2">
            <a:extLst>
              <a:ext uri="{FF2B5EF4-FFF2-40B4-BE49-F238E27FC236}">
                <a16:creationId xmlns:a16="http://schemas.microsoft.com/office/drawing/2014/main" id="{770D4B47-BE5D-B10B-F953-8927126490AF}"/>
              </a:ext>
            </a:extLst>
          </p:cNvPr>
          <p:cNvSpPr txBox="1">
            <a:spLocks/>
          </p:cNvSpPr>
          <p:nvPr/>
        </p:nvSpPr>
        <p:spPr>
          <a:xfrm>
            <a:off x="6781800" y="6457950"/>
            <a:ext cx="2133600" cy="323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000" kern="1200">
                <a:solidFill>
                  <a:schemeClr val="tx1"/>
                </a:solidFill>
                <a:latin typeface="Tahoma" pitchFamily="34" charset="0"/>
                <a:ea typeface="+mn-ea"/>
                <a:cs typeface="Arial" charset="0"/>
              </a:defRPr>
            </a:lvl1pPr>
            <a:lvl2pPr marL="742950" indent="-285750" algn="l" rtl="0" eaLnBrk="0" fontAlgn="base" hangingPunct="0">
              <a:spcBef>
                <a:spcPct val="0"/>
              </a:spcBef>
              <a:spcAft>
                <a:spcPct val="0"/>
              </a:spcAft>
              <a:defRPr sz="2000" kern="1200">
                <a:solidFill>
                  <a:schemeClr val="tx1"/>
                </a:solidFill>
                <a:latin typeface="Tahoma" pitchFamily="34" charset="0"/>
                <a:ea typeface="+mn-ea"/>
                <a:cs typeface="Arial" charset="0"/>
              </a:defRPr>
            </a:lvl2pPr>
            <a:lvl3pPr marL="11430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3pPr>
            <a:lvl4pPr marL="16002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4pPr>
            <a:lvl5pPr marL="20574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5pPr>
            <a:lvl6pPr marL="25146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6pPr>
            <a:lvl7pPr marL="29718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7pPr>
            <a:lvl8pPr marL="34290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8pPr>
            <a:lvl9pPr marL="38862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9pPr>
          </a:lstStyle>
          <a:p>
            <a:pPr algn="r" eaLnBrk="1" hangingPunct="1"/>
            <a:fld id="{52FA90ED-A80E-437D-ADAC-01F4C892DB71}" type="slidenum">
              <a:rPr lang="en-US" sz="1200" smtClean="0"/>
              <a:pPr algn="r" eaLnBrk="1" hangingPunct="1"/>
              <a:t>2</a:t>
            </a:fld>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2"/>
          <p:cNvSpPr>
            <a:spLocks noGrp="1"/>
          </p:cNvSpPr>
          <p:nvPr>
            <p:ph type="sldNum" sz="quarter" idx="10"/>
          </p:nvPr>
        </p:nvSpPr>
        <p:spPr>
          <a:xfrm>
            <a:off x="6781800" y="6416393"/>
            <a:ext cx="2133600" cy="323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fld id="{52FA90ED-A80E-437D-ADAC-01F4C892DB71}" type="slidenum">
              <a:rPr lang="en-US" sz="1200" smtClean="0"/>
              <a:pPr eaLnBrk="1" hangingPunct="1"/>
              <a:t>3</a:t>
            </a:fld>
            <a:endParaRPr lang="en-US" sz="1200" dirty="0"/>
          </a:p>
        </p:txBody>
      </p:sp>
      <p:sp>
        <p:nvSpPr>
          <p:cNvPr id="4" name="Rectangle 2"/>
          <p:cNvSpPr txBox="1">
            <a:spLocks noChangeArrowheads="1"/>
          </p:cNvSpPr>
          <p:nvPr/>
        </p:nvSpPr>
        <p:spPr>
          <a:xfrm>
            <a:off x="533400" y="1066800"/>
            <a:ext cx="8458200" cy="2043257"/>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A </a:t>
            </a:r>
            <a:r>
              <a:rPr lang="en-US" kern="0" dirty="0">
                <a:solidFill>
                  <a:srgbClr val="8A0000"/>
                </a:solidFill>
                <a:latin typeface="Calibri" pitchFamily="34" charset="0"/>
                <a:cs typeface="Calibri" pitchFamily="34" charset="0"/>
              </a:rPr>
              <a:t>conceptual</a:t>
            </a:r>
            <a:r>
              <a:rPr lang="en-US" kern="0" dirty="0">
                <a:solidFill>
                  <a:srgbClr val="FFCC66"/>
                </a:solidFill>
                <a:latin typeface="Calibri" pitchFamily="34" charset="0"/>
                <a:cs typeface="Calibri" pitchFamily="34" charset="0"/>
              </a:rPr>
              <a:t> </a:t>
            </a:r>
            <a:r>
              <a:rPr lang="en-US" kern="0" dirty="0">
                <a:solidFill>
                  <a:srgbClr val="001A66"/>
                </a:solidFill>
                <a:latin typeface="Calibri" pitchFamily="34" charset="0"/>
                <a:cs typeface="Calibri" pitchFamily="34" charset="0"/>
              </a:rPr>
              <a:t>approach (languages plus procedures) for modeling, querying, and transforming information that is </a:t>
            </a:r>
            <a:r>
              <a:rPr lang="en-US" kern="0" dirty="0">
                <a:solidFill>
                  <a:srgbClr val="8A0000"/>
                </a:solidFill>
                <a:latin typeface="Calibri" pitchFamily="34" charset="0"/>
                <a:cs typeface="Calibri" pitchFamily="34" charset="0"/>
              </a:rPr>
              <a:t>fact-oriented</a:t>
            </a:r>
            <a:r>
              <a:rPr lang="en-US" kern="0" dirty="0">
                <a:solidFill>
                  <a:srgbClr val="A50021"/>
                </a:solidFill>
                <a:latin typeface="Calibri" pitchFamily="34" charset="0"/>
                <a:cs typeface="Calibri" pitchFamily="34" charset="0"/>
              </a:rPr>
              <a:t> </a:t>
            </a:r>
            <a:r>
              <a:rPr lang="en-US" kern="0" dirty="0">
                <a:solidFill>
                  <a:srgbClr val="001A66"/>
                </a:solidFill>
                <a:latin typeface="Calibri" pitchFamily="34" charset="0"/>
                <a:cs typeface="Calibri" pitchFamily="34" charset="0"/>
              </a:rPr>
              <a:t>(</a:t>
            </a:r>
            <a:r>
              <a:rPr lang="en-US" kern="0" dirty="0">
                <a:solidFill>
                  <a:srgbClr val="8A0000"/>
                </a:solidFill>
                <a:latin typeface="Calibri" pitchFamily="34" charset="0"/>
                <a:cs typeface="Calibri" pitchFamily="34" charset="0"/>
              </a:rPr>
              <a:t>attributes are not used as primitive components</a:t>
            </a:r>
            <a:r>
              <a:rPr lang="en-US" kern="0" dirty="0">
                <a:solidFill>
                  <a:srgbClr val="001A66"/>
                </a:solidFill>
                <a:latin typeface="Calibri" pitchFamily="34" charset="0"/>
                <a:cs typeface="Calibri" pitchFamily="34" charset="0"/>
              </a:rPr>
              <a:t>)</a:t>
            </a: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a:p>
            <a:pPr>
              <a:spcBef>
                <a:spcPts val="500"/>
              </a:spcBef>
              <a:spcAft>
                <a:spcPts val="200"/>
              </a:spcAft>
              <a:buClr>
                <a:srgbClr val="001A66"/>
              </a:buClr>
              <a:defRPr/>
            </a:pPr>
            <a:endParaRPr lang="en-US" kern="0" dirty="0">
              <a:solidFill>
                <a:srgbClr val="001A66"/>
              </a:solidFill>
              <a:latin typeface="Calibri" pitchFamily="34" charset="0"/>
              <a:cs typeface="Calibri" pitchFamily="34" charset="0"/>
            </a:endParaRP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p:txBody>
      </p:sp>
      <p:sp>
        <p:nvSpPr>
          <p:cNvPr id="5" name="Rectangle 3"/>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A0000"/>
                </a:solidFill>
                <a:effectLst/>
                <a:uLnTx/>
                <a:uFillTx/>
                <a:latin typeface="Calibri" pitchFamily="34" charset="0"/>
                <a:cs typeface="Calibri" pitchFamily="34" charset="0"/>
              </a:rPr>
              <a:t>Object-Role Modelling (ORM) </a:t>
            </a:r>
            <a:r>
              <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rPr>
              <a:t>– Main features</a:t>
            </a:r>
          </a:p>
        </p:txBody>
      </p:sp>
      <p:sp>
        <p:nvSpPr>
          <p:cNvPr id="3" name="TextBox 2">
            <a:extLst>
              <a:ext uri="{FF2B5EF4-FFF2-40B4-BE49-F238E27FC236}">
                <a16:creationId xmlns:a16="http://schemas.microsoft.com/office/drawing/2014/main" id="{45E13E33-896F-7C81-940C-A0CA6CDADA40}"/>
              </a:ext>
            </a:extLst>
          </p:cNvPr>
          <p:cNvSpPr txBox="1"/>
          <p:nvPr/>
        </p:nvSpPr>
        <p:spPr>
          <a:xfrm>
            <a:off x="461282" y="2887628"/>
            <a:ext cx="8301718" cy="923330"/>
          </a:xfrm>
          <a:prstGeom prst="rect">
            <a:avLst/>
          </a:prstGeom>
          <a:noFill/>
        </p:spPr>
        <p:txBody>
          <a:bodyPr wrap="square" rtlCol="0">
            <a:spAutoFit/>
          </a:bodyPr>
          <a:lstStyle/>
          <a:p>
            <a:pPr marL="342900" indent="-342900">
              <a:spcBef>
                <a:spcPts val="500"/>
              </a:spcBef>
              <a:spcAft>
                <a:spcPts val="200"/>
              </a:spcAft>
              <a:buClr>
                <a:srgbClr val="001A66"/>
              </a:buClr>
              <a:buFontTx/>
              <a:buChar char="•"/>
              <a:defRPr/>
            </a:pPr>
            <a:r>
              <a:rPr lang="en-AU" kern="0" dirty="0">
                <a:solidFill>
                  <a:srgbClr val="002060"/>
                </a:solidFill>
                <a:latin typeface="Calibri" pitchFamily="34" charset="0"/>
                <a:cs typeface="Calibri" pitchFamily="34" charset="0"/>
              </a:rPr>
              <a:t>A </a:t>
            </a:r>
            <a:r>
              <a:rPr lang="en-AU" kern="0" dirty="0">
                <a:solidFill>
                  <a:srgbClr val="8A0000"/>
                </a:solidFill>
                <a:latin typeface="Calibri" pitchFamily="34" charset="0"/>
                <a:cs typeface="Calibri" pitchFamily="34" charset="0"/>
              </a:rPr>
              <a:t>type</a:t>
            </a:r>
            <a:r>
              <a:rPr lang="en-AU" kern="0" dirty="0">
                <a:solidFill>
                  <a:srgbClr val="002060"/>
                </a:solidFill>
                <a:latin typeface="Calibri" pitchFamily="34" charset="0"/>
                <a:cs typeface="Calibri" pitchFamily="34" charset="0"/>
              </a:rPr>
              <a:t> is a set of all possible instances. Each domain value type has a data type. Values are unchanging and are identified by an individual constant of a given type. </a:t>
            </a:r>
            <a:r>
              <a:rPr lang="en-AU" kern="0" dirty="0">
                <a:solidFill>
                  <a:srgbClr val="8A0000"/>
                </a:solidFill>
                <a:latin typeface="Calibri" pitchFamily="34" charset="0"/>
                <a:cs typeface="Calibri" pitchFamily="34" charset="0"/>
              </a:rPr>
              <a:t>Entities </a:t>
            </a:r>
            <a:r>
              <a:rPr lang="en-AU" kern="0" dirty="0">
                <a:solidFill>
                  <a:srgbClr val="002060"/>
                </a:solidFill>
                <a:latin typeface="Calibri" pitchFamily="34" charset="0"/>
                <a:cs typeface="Calibri" pitchFamily="34" charset="0"/>
              </a:rPr>
              <a:t>typically change over time and are identified by a definite description.</a:t>
            </a:r>
          </a:p>
        </p:txBody>
      </p:sp>
      <p:sp>
        <p:nvSpPr>
          <p:cNvPr id="6" name="TextBox 5">
            <a:extLst>
              <a:ext uri="{FF2B5EF4-FFF2-40B4-BE49-F238E27FC236}">
                <a16:creationId xmlns:a16="http://schemas.microsoft.com/office/drawing/2014/main" id="{A9755113-E2B2-A5E5-B1E6-7291BCFB5056}"/>
              </a:ext>
            </a:extLst>
          </p:cNvPr>
          <p:cNvSpPr txBox="1"/>
          <p:nvPr/>
        </p:nvSpPr>
        <p:spPr>
          <a:xfrm>
            <a:off x="523999" y="3839533"/>
            <a:ext cx="8076250" cy="2523768"/>
          </a:xfrm>
          <a:prstGeom prst="rect">
            <a:avLst/>
          </a:prstGeom>
          <a:noFill/>
        </p:spPr>
        <p:txBody>
          <a:bodyPr wrap="none" rtlCol="0">
            <a:spAutoFit/>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A </a:t>
            </a:r>
            <a:r>
              <a:rPr lang="en-US" kern="0" dirty="0">
                <a:solidFill>
                  <a:srgbClr val="8A0000"/>
                </a:solidFill>
                <a:latin typeface="Calibri" pitchFamily="34" charset="0"/>
                <a:cs typeface="Calibri" pitchFamily="34" charset="0"/>
              </a:rPr>
              <a:t>fact </a:t>
            </a:r>
            <a:r>
              <a:rPr lang="en-US" kern="0" dirty="0">
                <a:solidFill>
                  <a:srgbClr val="001A66"/>
                </a:solidFill>
                <a:latin typeface="Calibri" pitchFamily="34" charset="0"/>
                <a:cs typeface="Calibri" pitchFamily="34" charset="0"/>
              </a:rPr>
              <a:t>is an atomic proposition taken to be true by the user community.</a:t>
            </a:r>
          </a:p>
          <a:p>
            <a:pPr marL="342900" indent="-342900">
              <a:lnSpc>
                <a:spcPts val="2600"/>
              </a:lnSpc>
              <a:spcBef>
                <a:spcPts val="300"/>
              </a:spcBef>
              <a:spcAft>
                <a:spcPts val="0"/>
              </a:spcAft>
              <a:buClr>
                <a:srgbClr val="001A66"/>
              </a:buClr>
              <a:defRPr/>
            </a:pPr>
            <a:r>
              <a:rPr lang="en-US" kern="0" dirty="0">
                <a:solidFill>
                  <a:srgbClr val="001A66"/>
                </a:solidFill>
                <a:latin typeface="Calibri" pitchFamily="34" charset="0"/>
                <a:cs typeface="Calibri" pitchFamily="34" charset="0"/>
              </a:rPr>
              <a:t>	F</a:t>
            </a:r>
            <a:r>
              <a:rPr lang="en-US" kern="0" dirty="0">
                <a:latin typeface="Calibri" pitchFamily="34" charset="0"/>
                <a:cs typeface="Calibri" pitchFamily="34" charset="0"/>
              </a:rPr>
              <a:t>act types</a:t>
            </a:r>
            <a:r>
              <a:rPr lang="en-US" kern="0" dirty="0">
                <a:solidFill>
                  <a:srgbClr val="001A66"/>
                </a:solidFill>
                <a:latin typeface="Calibri" pitchFamily="34" charset="0"/>
                <a:cs typeface="Calibri" pitchFamily="34" charset="0"/>
              </a:rPr>
              <a:t> are modeled using </a:t>
            </a:r>
            <a:r>
              <a:rPr lang="en-US" kern="0" dirty="0">
                <a:solidFill>
                  <a:srgbClr val="8A0000"/>
                </a:solidFill>
                <a:latin typeface="Calibri" pitchFamily="34" charset="0"/>
                <a:cs typeface="Calibri" pitchFamily="34" charset="0"/>
              </a:rPr>
              <a:t>predicates </a:t>
            </a:r>
            <a:r>
              <a:rPr lang="en-US" kern="0" dirty="0">
                <a:solidFill>
                  <a:srgbClr val="001A66"/>
                </a:solidFill>
                <a:latin typeface="Calibri" pitchFamily="34" charset="0"/>
                <a:cs typeface="Calibri" pitchFamily="34" charset="0"/>
              </a:rPr>
              <a:t>of </a:t>
            </a:r>
            <a:r>
              <a:rPr lang="en-US" kern="0" dirty="0">
                <a:solidFill>
                  <a:srgbClr val="8A0000"/>
                </a:solidFill>
                <a:latin typeface="Calibri" pitchFamily="34" charset="0"/>
                <a:cs typeface="Calibri" pitchFamily="34" charset="0"/>
              </a:rPr>
              <a:t>arity </a:t>
            </a:r>
            <a:r>
              <a:rPr lang="en-US" kern="0" dirty="0">
                <a:solidFill>
                  <a:srgbClr val="8A0000"/>
                </a:solidFill>
                <a:latin typeface="Cambria Math" panose="02040503050406030204" pitchFamily="18" charset="0"/>
                <a:ea typeface="Cambria Math" panose="02040503050406030204" pitchFamily="18" charset="0"/>
                <a:cs typeface="Calibri" pitchFamily="34" charset="0"/>
              </a:rPr>
              <a:t>≥</a:t>
            </a:r>
            <a:r>
              <a:rPr lang="en-US" kern="0" dirty="0">
                <a:solidFill>
                  <a:srgbClr val="8A0000"/>
                </a:solidFill>
                <a:latin typeface="Calibri" pitchFamily="34" charset="0"/>
                <a:cs typeface="Calibri" pitchFamily="34" charset="0"/>
              </a:rPr>
              <a:t> 1 </a:t>
            </a:r>
            <a:r>
              <a:rPr lang="en-US" kern="0" dirty="0">
                <a:solidFill>
                  <a:srgbClr val="001A66"/>
                </a:solidFill>
                <a:latin typeface="Calibri" pitchFamily="34" charset="0"/>
                <a:cs typeface="Calibri" pitchFamily="34" charset="0"/>
              </a:rPr>
              <a:t>(unary, binary, ternary, …)</a:t>
            </a:r>
          </a:p>
          <a:p>
            <a:pPr marL="342900" indent="-342900">
              <a:spcBef>
                <a:spcPts val="500"/>
              </a:spcBef>
              <a:spcAft>
                <a:spcPts val="0"/>
              </a:spcAft>
              <a:buClr>
                <a:srgbClr val="001A66"/>
              </a:buClr>
              <a:defRPr/>
            </a:pPr>
            <a:r>
              <a:rPr lang="en-US" kern="0" dirty="0">
                <a:solidFill>
                  <a:srgbClr val="001A66"/>
                </a:solidFill>
                <a:latin typeface="Calibri" pitchFamily="34" charset="0"/>
                <a:cs typeface="Calibri" pitchFamily="34" charset="0"/>
              </a:rPr>
              <a:t>	e.g.</a:t>
            </a:r>
          </a:p>
          <a:p>
            <a:pPr marL="342900" indent="-342900">
              <a:spcBef>
                <a:spcPts val="500"/>
              </a:spcBef>
              <a:spcAft>
                <a:spcPts val="300"/>
              </a:spcAft>
              <a:buClr>
                <a:srgbClr val="001A66"/>
              </a:buClr>
              <a:defRPr/>
            </a:pPr>
            <a:r>
              <a:rPr lang="en-US" kern="0" dirty="0">
                <a:solidFill>
                  <a:srgbClr val="001A66"/>
                </a:solidFill>
                <a:latin typeface="Calibri" pitchFamily="34" charset="0"/>
                <a:cs typeface="Calibri" pitchFamily="34" charset="0"/>
              </a:rPr>
              <a:t>		Person smokes			        -- instead of </a:t>
            </a:r>
            <a:r>
              <a:rPr lang="en-US" kern="0" dirty="0" err="1">
                <a:solidFill>
                  <a:srgbClr val="001A66"/>
                </a:solidFill>
                <a:latin typeface="Calibri" pitchFamily="34" charset="0"/>
                <a:cs typeface="Calibri" pitchFamily="34" charset="0"/>
              </a:rPr>
              <a:t>Person.isaSmoker</a:t>
            </a:r>
            <a:endParaRPr lang="en-US" kern="0" dirty="0">
              <a:solidFill>
                <a:srgbClr val="001A66"/>
              </a:solidFill>
              <a:latin typeface="Calibri" pitchFamily="34" charset="0"/>
              <a:cs typeface="Calibri" pitchFamily="34" charset="0"/>
            </a:endParaRPr>
          </a:p>
          <a:p>
            <a:pPr marL="342900" indent="-342900">
              <a:spcBef>
                <a:spcPts val="500"/>
              </a:spcBef>
              <a:spcAft>
                <a:spcPts val="300"/>
              </a:spcAft>
              <a:buClr>
                <a:srgbClr val="001A66"/>
              </a:buClr>
              <a:defRPr/>
            </a:pPr>
            <a:r>
              <a:rPr lang="en-US" kern="0" dirty="0">
                <a:solidFill>
                  <a:srgbClr val="001A66"/>
                </a:solidFill>
                <a:latin typeface="Calibri" pitchFamily="34" charset="0"/>
                <a:cs typeface="Calibri" pitchFamily="34" charset="0"/>
              </a:rPr>
              <a:t>		Person was born on Date		        -- instead of </a:t>
            </a:r>
            <a:r>
              <a:rPr lang="en-US" kern="0" dirty="0" err="1">
                <a:solidFill>
                  <a:srgbClr val="001A66"/>
                </a:solidFill>
                <a:latin typeface="Calibri" pitchFamily="34" charset="0"/>
                <a:cs typeface="Calibri" pitchFamily="34" charset="0"/>
              </a:rPr>
              <a:t>Person.birthdate</a:t>
            </a:r>
            <a:endParaRPr lang="en-US" kern="0" dirty="0">
              <a:solidFill>
                <a:srgbClr val="001A66"/>
              </a:solidFill>
              <a:latin typeface="Calibri" pitchFamily="34" charset="0"/>
              <a:cs typeface="Calibri" pitchFamily="34" charset="0"/>
            </a:endParaRPr>
          </a:p>
          <a:p>
            <a:pPr marL="342900" indent="-342900">
              <a:spcBef>
                <a:spcPts val="500"/>
              </a:spcBef>
              <a:spcAft>
                <a:spcPts val="300"/>
              </a:spcAft>
              <a:buClr>
                <a:srgbClr val="001A66"/>
              </a:buClr>
              <a:defRPr/>
            </a:pPr>
            <a:r>
              <a:rPr lang="en-US" kern="0" dirty="0">
                <a:solidFill>
                  <a:srgbClr val="001A66"/>
                </a:solidFill>
                <a:latin typeface="Calibri" pitchFamily="34" charset="0"/>
                <a:cs typeface="Calibri" pitchFamily="34" charset="0"/>
              </a:rPr>
              <a:t>		Store in Month sold Product in Quantity       -- instead of binarizing</a:t>
            </a:r>
          </a:p>
          <a:p>
            <a:endParaRPr lang="en-AU" dirty="0"/>
          </a:p>
        </p:txBody>
      </p:sp>
      <p:sp>
        <p:nvSpPr>
          <p:cNvPr id="9" name="TextBox 8">
            <a:extLst>
              <a:ext uri="{FF2B5EF4-FFF2-40B4-BE49-F238E27FC236}">
                <a16:creationId xmlns:a16="http://schemas.microsoft.com/office/drawing/2014/main" id="{11949F56-00B8-FA8F-4BFA-15217C703404}"/>
              </a:ext>
            </a:extLst>
          </p:cNvPr>
          <p:cNvSpPr txBox="1"/>
          <p:nvPr/>
        </p:nvSpPr>
        <p:spPr>
          <a:xfrm>
            <a:off x="457200" y="1977214"/>
            <a:ext cx="8001000" cy="923330"/>
          </a:xfrm>
          <a:prstGeom prst="rect">
            <a:avLst/>
          </a:prstGeom>
          <a:noFill/>
        </p:spPr>
        <p:txBody>
          <a:bodyPr wrap="square">
            <a:spAutoFit/>
          </a:bodyPr>
          <a:lstStyle/>
          <a:p>
            <a:pPr marL="342900" indent="-342900">
              <a:spcBef>
                <a:spcPts val="500"/>
              </a:spcBef>
              <a:spcAft>
                <a:spcPts val="200"/>
              </a:spcAft>
              <a:buClr>
                <a:srgbClr val="001A66"/>
              </a:buClr>
              <a:buFontTx/>
              <a:buChar char="•"/>
              <a:defRPr/>
            </a:pPr>
            <a:r>
              <a:rPr lang="en-US" kern="0" dirty="0">
                <a:solidFill>
                  <a:srgbClr val="001A66"/>
                </a:solidFill>
                <a:latin typeface="+mn-lt"/>
                <a:cs typeface="Calibri" pitchFamily="34" charset="0"/>
              </a:rPr>
              <a:t>An </a:t>
            </a:r>
            <a:r>
              <a:rPr lang="en-US" kern="0" dirty="0">
                <a:solidFill>
                  <a:srgbClr val="8A0000"/>
                </a:solidFill>
                <a:latin typeface="+mn-lt"/>
                <a:cs typeface="Calibri" pitchFamily="34" charset="0"/>
              </a:rPr>
              <a:t>object</a:t>
            </a:r>
            <a:r>
              <a:rPr lang="en-US" kern="0" dirty="0">
                <a:solidFill>
                  <a:srgbClr val="001A66"/>
                </a:solidFill>
                <a:latin typeface="+mn-lt"/>
                <a:cs typeface="Calibri" pitchFamily="34" charset="0"/>
              </a:rPr>
              <a:t> is </a:t>
            </a:r>
            <a:r>
              <a:rPr lang="en-AU" dirty="0">
                <a:solidFill>
                  <a:srgbClr val="002060"/>
                </a:solidFill>
                <a:latin typeface="+mn-lt"/>
              </a:rPr>
              <a:t>any individual thing of interest (other than null) and may be an </a:t>
            </a:r>
            <a:r>
              <a:rPr lang="en-AU" kern="0" dirty="0">
                <a:solidFill>
                  <a:srgbClr val="8A0000"/>
                </a:solidFill>
                <a:latin typeface="+mn-lt"/>
                <a:cs typeface="Calibri" pitchFamily="34" charset="0"/>
              </a:rPr>
              <a:t>entity</a:t>
            </a:r>
            <a:r>
              <a:rPr lang="en-AU" dirty="0">
                <a:solidFill>
                  <a:srgbClr val="002060"/>
                </a:solidFill>
                <a:latin typeface="+mn-lt"/>
              </a:rPr>
              <a:t> (e.g. the Country named ‘Canada’), a </a:t>
            </a:r>
            <a:r>
              <a:rPr lang="en-AU" kern="0" dirty="0">
                <a:solidFill>
                  <a:srgbClr val="8A0000"/>
                </a:solidFill>
                <a:latin typeface="+mn-lt"/>
                <a:cs typeface="Calibri" pitchFamily="34" charset="0"/>
              </a:rPr>
              <a:t>domain value </a:t>
            </a:r>
            <a:r>
              <a:rPr lang="en-AU" dirty="0">
                <a:solidFill>
                  <a:srgbClr val="002060"/>
                </a:solidFill>
                <a:latin typeface="+mn-lt"/>
              </a:rPr>
              <a:t>(e.g. the </a:t>
            </a:r>
            <a:r>
              <a:rPr lang="en-AU" dirty="0" err="1">
                <a:solidFill>
                  <a:srgbClr val="002060"/>
                </a:solidFill>
                <a:latin typeface="+mn-lt"/>
              </a:rPr>
              <a:t>CountryCode</a:t>
            </a:r>
            <a:r>
              <a:rPr lang="en-AU" dirty="0">
                <a:solidFill>
                  <a:srgbClr val="002060"/>
                </a:solidFill>
                <a:latin typeface="+mn-lt"/>
              </a:rPr>
              <a:t> ‘CA’) or a </a:t>
            </a:r>
            <a:r>
              <a:rPr lang="en-AU" kern="0" dirty="0">
                <a:solidFill>
                  <a:srgbClr val="8A0000"/>
                </a:solidFill>
                <a:latin typeface="+mn-lt"/>
                <a:cs typeface="Calibri" pitchFamily="34" charset="0"/>
              </a:rPr>
              <a:t>data value </a:t>
            </a:r>
            <a:r>
              <a:rPr lang="en-AU" dirty="0">
                <a:solidFill>
                  <a:srgbClr val="002060"/>
                </a:solidFill>
                <a:latin typeface="+mn-lt"/>
              </a:rPr>
              <a:t>(e.g. the character string ‘CA’).</a:t>
            </a:r>
          </a:p>
        </p:txBody>
      </p:sp>
    </p:spTree>
    <p:extLst>
      <p:ext uri="{BB962C8B-B14F-4D97-AF65-F5344CB8AC3E}">
        <p14:creationId xmlns:p14="http://schemas.microsoft.com/office/powerpoint/2010/main" val="379289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2"/>
          <p:cNvSpPr>
            <a:spLocks noGrp="1"/>
          </p:cNvSpPr>
          <p:nvPr>
            <p:ph type="sldNum" sz="quarter" idx="10"/>
          </p:nvPr>
        </p:nvSpPr>
        <p:spPr>
          <a:xfrm>
            <a:off x="6781800" y="6457950"/>
            <a:ext cx="2133600" cy="323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fld id="{52FA90ED-A80E-437D-ADAC-01F4C892DB71}" type="slidenum">
              <a:rPr lang="en-US" sz="1200" smtClean="0"/>
              <a:pPr eaLnBrk="1" hangingPunct="1"/>
              <a:t>4</a:t>
            </a:fld>
            <a:endParaRPr lang="en-US" sz="1200" dirty="0"/>
          </a:p>
        </p:txBody>
      </p:sp>
      <p:sp>
        <p:nvSpPr>
          <p:cNvPr id="4" name="Rectangle 2"/>
          <p:cNvSpPr txBox="1">
            <a:spLocks noChangeArrowheads="1"/>
          </p:cNvSpPr>
          <p:nvPr/>
        </p:nvSpPr>
        <p:spPr>
          <a:xfrm>
            <a:off x="451237" y="533400"/>
            <a:ext cx="7620000" cy="5638800"/>
          </a:xfrm>
          <a:prstGeom prst="rect">
            <a:avLst/>
          </a:prstGeom>
        </p:spPr>
        <p:txBody>
          <a:bodyPr/>
          <a:lstStyle/>
          <a:p>
            <a:pPr marL="342900" indent="-342900">
              <a:lnSpc>
                <a:spcPts val="2800"/>
              </a:lnSpc>
              <a:spcBef>
                <a:spcPts val="500"/>
              </a:spcBef>
              <a:spcAft>
                <a:spcPts val="0"/>
              </a:spcAft>
              <a:buClr>
                <a:srgbClr val="001A66"/>
              </a:buClr>
              <a:buFontTx/>
              <a:buChar char="•"/>
              <a:defRPr/>
            </a:pPr>
            <a:r>
              <a:rPr lang="en-US" dirty="0">
                <a:latin typeface="Calibri" pitchFamily="34" charset="0"/>
                <a:cs typeface="Calibri" pitchFamily="34" charset="0"/>
              </a:rPr>
              <a:t>All entities must have a declared reference scheme used in human communication in the business domain.</a:t>
            </a:r>
          </a:p>
          <a:p>
            <a:pPr marL="342900" indent="-342900">
              <a:lnSpc>
                <a:spcPts val="2800"/>
              </a:lnSpc>
              <a:spcBef>
                <a:spcPts val="500"/>
              </a:spcBef>
              <a:spcAft>
                <a:spcPts val="0"/>
              </a:spcAft>
              <a:buClr>
                <a:srgbClr val="001A66"/>
              </a:buClr>
              <a:buFontTx/>
              <a:buChar char="•"/>
              <a:defRPr/>
            </a:pPr>
            <a:r>
              <a:rPr lang="en-US" dirty="0">
                <a:latin typeface="Calibri" pitchFamily="34" charset="0"/>
                <a:cs typeface="Calibri" pitchFamily="34" charset="0"/>
              </a:rPr>
              <a:t>All structures must be easily populated with concrete examples.</a:t>
            </a:r>
          </a:p>
          <a:p>
            <a:pPr marL="342900" indent="-342900">
              <a:lnSpc>
                <a:spcPts val="2800"/>
              </a:lnSpc>
              <a:spcBef>
                <a:spcPts val="500"/>
              </a:spcBef>
              <a:spcAft>
                <a:spcPts val="0"/>
              </a:spcAft>
              <a:buClr>
                <a:srgbClr val="001A66"/>
              </a:buClr>
              <a:buFontTx/>
              <a:buChar char="•"/>
              <a:defRPr/>
            </a:pPr>
            <a:r>
              <a:rPr lang="en-US" kern="0" dirty="0">
                <a:latin typeface="Calibri" pitchFamily="34" charset="0"/>
                <a:cs typeface="Calibri" pitchFamily="34" charset="0"/>
              </a:rPr>
              <a:t>Facts, constraints, and derivation rules may be expressed naturally in a </a:t>
            </a:r>
            <a:r>
              <a:rPr lang="en-US" kern="0" dirty="0">
                <a:solidFill>
                  <a:srgbClr val="8A0000"/>
                </a:solidFill>
                <a:latin typeface="Calibri" pitchFamily="34" charset="0"/>
                <a:cs typeface="Calibri" pitchFamily="34" charset="0"/>
              </a:rPr>
              <a:t>controlled natural language</a:t>
            </a:r>
          </a:p>
          <a:p>
            <a:pPr lvl="2">
              <a:lnSpc>
                <a:spcPts val="2800"/>
              </a:lnSpc>
              <a:spcBef>
                <a:spcPts val="0"/>
              </a:spcBef>
              <a:spcAft>
                <a:spcPts val="0"/>
              </a:spcAft>
              <a:buClr>
                <a:srgbClr val="001A66"/>
              </a:buClr>
              <a:defRPr/>
            </a:pPr>
            <a:r>
              <a:rPr lang="en-US" kern="0" dirty="0">
                <a:latin typeface="Calibri" pitchFamily="34" charset="0"/>
                <a:cs typeface="Calibri" pitchFamily="34" charset="0"/>
              </a:rPr>
              <a:t>Facilitates </a:t>
            </a:r>
            <a:r>
              <a:rPr lang="en-US" kern="0" dirty="0">
                <a:solidFill>
                  <a:srgbClr val="8A0000"/>
                </a:solidFill>
                <a:latin typeface="Calibri" pitchFamily="34" charset="0"/>
                <a:cs typeface="Calibri" pitchFamily="34" charset="0"/>
              </a:rPr>
              <a:t>validation</a:t>
            </a:r>
            <a:r>
              <a:rPr lang="en-US" kern="0" dirty="0">
                <a:solidFill>
                  <a:srgbClr val="A50021"/>
                </a:solidFill>
                <a:latin typeface="Calibri" pitchFamily="34" charset="0"/>
                <a:cs typeface="Calibri" pitchFamily="34" charset="0"/>
              </a:rPr>
              <a:t> </a:t>
            </a:r>
            <a:r>
              <a:rPr lang="en-US" kern="0" dirty="0">
                <a:solidFill>
                  <a:srgbClr val="001A66"/>
                </a:solidFill>
                <a:latin typeface="Calibri" pitchFamily="34" charset="0"/>
                <a:cs typeface="Calibri" pitchFamily="34" charset="0"/>
              </a:rPr>
              <a:t>by </a:t>
            </a:r>
            <a:r>
              <a:rPr lang="en-US" kern="0" dirty="0">
                <a:solidFill>
                  <a:srgbClr val="8A0000"/>
                </a:solidFill>
                <a:latin typeface="Calibri" pitchFamily="34" charset="0"/>
                <a:cs typeface="Calibri" pitchFamily="34" charset="0"/>
              </a:rPr>
              <a:t>verbalization</a:t>
            </a:r>
            <a:r>
              <a:rPr lang="en-US" kern="0" dirty="0">
                <a:latin typeface="Calibri" pitchFamily="34" charset="0"/>
                <a:cs typeface="Calibri" pitchFamily="34" charset="0"/>
              </a:rPr>
              <a:t>, </a:t>
            </a:r>
          </a:p>
          <a:p>
            <a:pPr lvl="2">
              <a:lnSpc>
                <a:spcPts val="2800"/>
              </a:lnSpc>
              <a:spcBef>
                <a:spcPts val="0"/>
              </a:spcBef>
              <a:spcAft>
                <a:spcPts val="0"/>
              </a:spcAft>
              <a:buClr>
                <a:srgbClr val="001A66"/>
              </a:buClr>
              <a:defRPr/>
            </a:pPr>
            <a:r>
              <a:rPr lang="en-US" kern="0" dirty="0">
                <a:solidFill>
                  <a:srgbClr val="001A66"/>
                </a:solidFill>
                <a:latin typeface="Calibri" pitchFamily="34" charset="0"/>
                <a:cs typeface="Calibri" pitchFamily="34" charset="0"/>
              </a:rPr>
              <a:t>enabling non-technical domain experts</a:t>
            </a:r>
          </a:p>
          <a:p>
            <a:pPr lvl="2">
              <a:lnSpc>
                <a:spcPts val="2800"/>
              </a:lnSpc>
              <a:spcBef>
                <a:spcPts val="0"/>
              </a:spcBef>
              <a:spcAft>
                <a:spcPts val="0"/>
              </a:spcAft>
              <a:buClr>
                <a:srgbClr val="001A66"/>
              </a:buClr>
              <a:defRPr/>
            </a:pPr>
            <a:r>
              <a:rPr lang="en-US" kern="0" dirty="0">
                <a:solidFill>
                  <a:srgbClr val="001A66"/>
                </a:solidFill>
                <a:latin typeface="Calibri" pitchFamily="34" charset="0"/>
                <a:cs typeface="Calibri" pitchFamily="34" charset="0"/>
              </a:rPr>
              <a:t>to understand the model and check how</a:t>
            </a:r>
          </a:p>
          <a:p>
            <a:pPr lvl="2">
              <a:lnSpc>
                <a:spcPts val="2800"/>
              </a:lnSpc>
              <a:spcBef>
                <a:spcPts val="0"/>
              </a:spcBef>
              <a:spcAft>
                <a:spcPts val="0"/>
              </a:spcAft>
              <a:buClr>
                <a:srgbClr val="001A66"/>
              </a:buClr>
              <a:defRPr/>
            </a:pPr>
            <a:r>
              <a:rPr lang="en-US" kern="0" dirty="0">
                <a:solidFill>
                  <a:srgbClr val="001A66"/>
                </a:solidFill>
                <a:latin typeface="Calibri" pitchFamily="34" charset="0"/>
                <a:cs typeface="Calibri" pitchFamily="34" charset="0"/>
              </a:rPr>
              <a:t>well it captures the business domain.</a:t>
            </a:r>
            <a:endParaRPr lang="en-US" sz="400" kern="0" dirty="0">
              <a:solidFill>
                <a:srgbClr val="001A66"/>
              </a:solidFill>
              <a:latin typeface="Calibri" pitchFamily="34" charset="0"/>
              <a:cs typeface="Calibri" pitchFamily="34" charset="0"/>
            </a:endParaRPr>
          </a:p>
          <a:p>
            <a:pPr marL="342900" indent="-342900">
              <a:spcBef>
                <a:spcPts val="500"/>
              </a:spcBef>
              <a:spcAft>
                <a:spcPts val="600"/>
              </a:spcAft>
              <a:buClr>
                <a:srgbClr val="001A66"/>
              </a:buClr>
              <a:buFontTx/>
              <a:buChar char="•"/>
              <a:defRPr/>
            </a:pPr>
            <a:endParaRPr lang="en-US" sz="400" kern="0" dirty="0">
              <a:solidFill>
                <a:srgbClr val="001A66"/>
              </a:solidFill>
              <a:latin typeface="Calibri" pitchFamily="34" charset="0"/>
              <a:cs typeface="Calibri" pitchFamily="34" charset="0"/>
            </a:endParaRPr>
          </a:p>
          <a:p>
            <a:pPr marL="342900" indent="-342900">
              <a:spcBef>
                <a:spcPts val="500"/>
              </a:spcBef>
              <a:spcAft>
                <a:spcPts val="600"/>
              </a:spcAft>
              <a:buClr>
                <a:srgbClr val="001A66"/>
              </a:buClr>
              <a:buFontTx/>
              <a:buChar char="•"/>
              <a:defRPr/>
            </a:pPr>
            <a:endParaRPr lang="en-US" sz="400" kern="0" dirty="0">
              <a:solidFill>
                <a:srgbClr val="001A66"/>
              </a:solidFill>
              <a:latin typeface="Calibri" pitchFamily="34" charset="0"/>
              <a:cs typeface="Calibri" pitchFamily="34" charset="0"/>
            </a:endParaRPr>
          </a:p>
          <a:p>
            <a:pPr marL="342900" indent="-342900">
              <a:lnSpc>
                <a:spcPts val="2800"/>
              </a:lnSpc>
              <a:spcBef>
                <a:spcPts val="0"/>
              </a:spcBef>
              <a:spcAft>
                <a:spcPts val="0"/>
              </a:spcAft>
              <a:buClr>
                <a:srgbClr val="001A66"/>
              </a:buClr>
              <a:buFontTx/>
              <a:buChar char="•"/>
              <a:defRPr/>
            </a:pPr>
            <a:r>
              <a:rPr lang="en-US" kern="0" dirty="0">
                <a:solidFill>
                  <a:srgbClr val="8A0000"/>
                </a:solidFill>
                <a:latin typeface="Calibri" pitchFamily="34" charset="0"/>
                <a:cs typeface="Calibri" pitchFamily="34" charset="0"/>
              </a:rPr>
              <a:t>Richly expressive graphical constraint language </a:t>
            </a:r>
          </a:p>
          <a:p>
            <a:pPr marL="342900" indent="-342900">
              <a:lnSpc>
                <a:spcPts val="2800"/>
              </a:lnSpc>
              <a:spcBef>
                <a:spcPts val="0"/>
              </a:spcBef>
              <a:spcAft>
                <a:spcPts val="0"/>
              </a:spcAft>
              <a:buClr>
                <a:srgbClr val="001A66"/>
              </a:buClr>
              <a:defRPr/>
            </a:pPr>
            <a:r>
              <a:rPr lang="en-US" kern="0" dirty="0">
                <a:solidFill>
                  <a:schemeClr val="tx2">
                    <a:lumMod val="50000"/>
                  </a:schemeClr>
                </a:solidFill>
                <a:latin typeface="Calibri" pitchFamily="34" charset="0"/>
                <a:cs typeface="Calibri" pitchFamily="34" charset="0"/>
              </a:rPr>
              <a:t>	</a:t>
            </a:r>
            <a:r>
              <a:rPr lang="en-US" kern="0" dirty="0">
                <a:solidFill>
                  <a:srgbClr val="001A66"/>
                </a:solidFill>
                <a:latin typeface="Calibri" pitchFamily="34" charset="0"/>
                <a:cs typeface="Calibri" pitchFamily="34" charset="0"/>
              </a:rPr>
              <a:t>(compared with industrial ER, or UML class diagrams) </a:t>
            </a:r>
            <a:endParaRPr lang="en-US" sz="800" kern="0" dirty="0">
              <a:solidFill>
                <a:srgbClr val="001A66"/>
              </a:solidFill>
              <a:latin typeface="Calibri" pitchFamily="34" charset="0"/>
              <a:cs typeface="Calibri" pitchFamily="34" charset="0"/>
            </a:endParaRPr>
          </a:p>
          <a:p>
            <a:pPr marL="800100" lvl="1" indent="-342900">
              <a:lnSpc>
                <a:spcPts val="2000"/>
              </a:lnSpc>
              <a:spcBef>
                <a:spcPts val="0"/>
              </a:spcBef>
              <a:spcAft>
                <a:spcPts val="0"/>
              </a:spcAft>
              <a:buClr>
                <a:srgbClr val="001A66"/>
              </a:buClr>
              <a:defRPr/>
            </a:pPr>
            <a:endParaRPr lang="en-US" kern="0" dirty="0">
              <a:solidFill>
                <a:srgbClr val="001A66"/>
              </a:solidFill>
              <a:latin typeface="Calibri" pitchFamily="34" charset="0"/>
              <a:cs typeface="Calibri" pitchFamily="34" charset="0"/>
            </a:endParaRPr>
          </a:p>
          <a:p>
            <a:pPr marL="800100" lvl="1">
              <a:lnSpc>
                <a:spcPts val="2800"/>
              </a:lnSpc>
              <a:spcBef>
                <a:spcPts val="0"/>
              </a:spcBef>
              <a:spcAft>
                <a:spcPts val="0"/>
              </a:spcAft>
              <a:buClr>
                <a:srgbClr val="001A66"/>
              </a:buClr>
              <a:defRPr/>
            </a:pPr>
            <a:r>
              <a:rPr lang="en-US" kern="0" dirty="0">
                <a:solidFill>
                  <a:srgbClr val="001A66"/>
                </a:solidFill>
                <a:latin typeface="Calibri" pitchFamily="34" charset="0"/>
                <a:cs typeface="Calibri" pitchFamily="34" charset="0"/>
              </a:rPr>
              <a:t>Enables the modeler to easily visualize complex constraints, and to rigorously transform models to better alternatives</a:t>
            </a:r>
          </a:p>
        </p:txBody>
      </p:sp>
      <p:pic>
        <p:nvPicPr>
          <p:cNvPr id="6" name="Picture 5" descr="BD20209_"/>
          <p:cNvPicPr>
            <a:picLocks noChangeAspect="1" noChangeArrowheads="1"/>
          </p:cNvPicPr>
          <p:nvPr/>
        </p:nvPicPr>
        <p:blipFill>
          <a:blip r:embed="rId3" cstate="print"/>
          <a:srcRect/>
          <a:stretch>
            <a:fillRect/>
          </a:stretch>
        </p:blipFill>
        <p:spPr bwMode="auto">
          <a:xfrm>
            <a:off x="5486400" y="2209800"/>
            <a:ext cx="2744614" cy="2057400"/>
          </a:xfrm>
          <a:prstGeom prst="rect">
            <a:avLst/>
          </a:prstGeom>
          <a:noFill/>
          <a:ln w="9525">
            <a:noFill/>
            <a:miter lim="800000"/>
            <a:headEnd/>
            <a:tailEnd/>
          </a:ln>
        </p:spPr>
      </p:pic>
      <p:sp>
        <p:nvSpPr>
          <p:cNvPr id="7" name="Right Arrow 6"/>
          <p:cNvSpPr/>
          <p:nvPr/>
        </p:nvSpPr>
        <p:spPr>
          <a:xfrm>
            <a:off x="1066800" y="2590800"/>
            <a:ext cx="2286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ight Arrow 7"/>
          <p:cNvSpPr/>
          <p:nvPr/>
        </p:nvSpPr>
        <p:spPr>
          <a:xfrm>
            <a:off x="990600" y="5410200"/>
            <a:ext cx="228600" cy="152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9244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2" end="1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CB3B-F794-B34A-04FB-6D94B1C3C01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23F8B5C-3F15-BC02-30E6-01F010954302}"/>
              </a:ext>
            </a:extLst>
          </p:cNvPr>
          <p:cNvSpPr txBox="1">
            <a:spLocks noChangeArrowheads="1"/>
          </p:cNvSpPr>
          <p:nvPr/>
        </p:nvSpPr>
        <p:spPr bwMode="auto">
          <a:xfrm>
            <a:off x="1752600" y="1184498"/>
            <a:ext cx="6096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AU" sz="1800" dirty="0">
                <a:latin typeface="+mn-lt"/>
              </a:rPr>
              <a:t>1974 paper ‘Data Semantics’: All data structures must be defined using sets, binary relations, and functions. </a:t>
            </a:r>
          </a:p>
          <a:p>
            <a:pPr eaLnBrk="1" hangingPunct="1">
              <a:spcAft>
                <a:spcPts val="1200"/>
              </a:spcAft>
            </a:pPr>
            <a:r>
              <a:rPr lang="en-AU" sz="1800" dirty="0">
                <a:latin typeface="+mn-lt"/>
                <a:cs typeface="Calibri" pitchFamily="34" charset="0"/>
              </a:rPr>
              <a:t>Attributes are functions (e.g. age : Person -&gt; Integer)</a:t>
            </a:r>
            <a:endParaRPr lang="en-US" sz="1800" dirty="0">
              <a:latin typeface="+mn-lt"/>
              <a:cs typeface="Calibri" pitchFamily="34" charset="0"/>
            </a:endParaRPr>
          </a:p>
        </p:txBody>
      </p:sp>
      <p:sp>
        <p:nvSpPr>
          <p:cNvPr id="7" name="Rectangle 3">
            <a:extLst>
              <a:ext uri="{FF2B5EF4-FFF2-40B4-BE49-F238E27FC236}">
                <a16:creationId xmlns:a16="http://schemas.microsoft.com/office/drawing/2014/main" id="{3A22CC1B-A47E-22B3-C920-434C51ABDAD7}"/>
              </a:ext>
            </a:extLst>
          </p:cNvPr>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A0000"/>
                </a:solidFill>
                <a:effectLst/>
                <a:uLnTx/>
                <a:uFillTx/>
                <a:latin typeface="Calibri" pitchFamily="34" charset="0"/>
                <a:cs typeface="Calibri" pitchFamily="34" charset="0"/>
              </a:rPr>
              <a:t>Fact-Oriented Modeling </a:t>
            </a:r>
            <a:r>
              <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rPr>
              <a:t>– Origins and Development</a:t>
            </a:r>
          </a:p>
        </p:txBody>
      </p:sp>
      <p:sp>
        <p:nvSpPr>
          <p:cNvPr id="2" name="TextBox 1">
            <a:extLst>
              <a:ext uri="{FF2B5EF4-FFF2-40B4-BE49-F238E27FC236}">
                <a16:creationId xmlns:a16="http://schemas.microsoft.com/office/drawing/2014/main" id="{87FDA21D-05B8-DE08-9FFC-1BB53975C147}"/>
              </a:ext>
            </a:extLst>
          </p:cNvPr>
          <p:cNvSpPr txBox="1">
            <a:spLocks noChangeArrowheads="1"/>
          </p:cNvSpPr>
          <p:nvPr/>
        </p:nvSpPr>
        <p:spPr bwMode="auto">
          <a:xfrm>
            <a:off x="1905000" y="3206035"/>
            <a:ext cx="2423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dirty="0">
                <a:latin typeface="Calibri" pitchFamily="34" charset="0"/>
                <a:cs typeface="Calibri" pitchFamily="34" charset="0"/>
              </a:rPr>
              <a:t> </a:t>
            </a:r>
          </a:p>
        </p:txBody>
      </p:sp>
      <p:sp>
        <p:nvSpPr>
          <p:cNvPr id="12" name="TextBox 11">
            <a:extLst>
              <a:ext uri="{FF2B5EF4-FFF2-40B4-BE49-F238E27FC236}">
                <a16:creationId xmlns:a16="http://schemas.microsoft.com/office/drawing/2014/main" id="{F6316205-4105-D496-04C6-71E10A91CC89}"/>
              </a:ext>
            </a:extLst>
          </p:cNvPr>
          <p:cNvSpPr txBox="1">
            <a:spLocks noChangeArrowheads="1"/>
          </p:cNvSpPr>
          <p:nvPr/>
        </p:nvSpPr>
        <p:spPr bwMode="auto">
          <a:xfrm>
            <a:off x="462501" y="3010749"/>
            <a:ext cx="830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sz="1800" dirty="0">
                <a:latin typeface="+mj-lt"/>
                <a:cs typeface="Calibri" pitchFamily="34" charset="0"/>
              </a:rPr>
              <a:t>Michael Senko’s 1975 paper: “I</a:t>
            </a:r>
            <a:r>
              <a:rPr lang="en-AU" sz="1800" dirty="0" err="1">
                <a:latin typeface="+mj-lt"/>
              </a:rPr>
              <a:t>nformation</a:t>
            </a:r>
            <a:r>
              <a:rPr lang="en-AU" sz="1800" dirty="0">
                <a:latin typeface="+mj-lt"/>
              </a:rPr>
              <a:t> Systems: Records, Relations, Sets, Entities, and Things” also uses sets and relations as foundational primitives.</a:t>
            </a:r>
            <a:endParaRPr lang="en-US" sz="1800" dirty="0">
              <a:latin typeface="+mj-lt"/>
              <a:cs typeface="Calibri" pitchFamily="34" charset="0"/>
            </a:endParaRPr>
          </a:p>
        </p:txBody>
      </p:sp>
      <p:pic>
        <p:nvPicPr>
          <p:cNvPr id="8" name="Picture 7">
            <a:extLst>
              <a:ext uri="{FF2B5EF4-FFF2-40B4-BE49-F238E27FC236}">
                <a16:creationId xmlns:a16="http://schemas.microsoft.com/office/drawing/2014/main" id="{FF78C192-51A4-DFEC-C008-DD7555F86AC1}"/>
              </a:ext>
            </a:extLst>
          </p:cNvPr>
          <p:cNvPicPr>
            <a:picLocks noChangeAspect="1"/>
          </p:cNvPicPr>
          <p:nvPr/>
        </p:nvPicPr>
        <p:blipFill>
          <a:blip r:embed="rId3"/>
          <a:stretch>
            <a:fillRect/>
          </a:stretch>
        </p:blipFill>
        <p:spPr>
          <a:xfrm>
            <a:off x="533400" y="1075730"/>
            <a:ext cx="1092923" cy="1387089"/>
          </a:xfrm>
          <a:prstGeom prst="rect">
            <a:avLst/>
          </a:prstGeom>
        </p:spPr>
      </p:pic>
      <p:sp>
        <p:nvSpPr>
          <p:cNvPr id="13" name="TextBox 12">
            <a:extLst>
              <a:ext uri="{FF2B5EF4-FFF2-40B4-BE49-F238E27FC236}">
                <a16:creationId xmlns:a16="http://schemas.microsoft.com/office/drawing/2014/main" id="{0FCD9B83-C481-672A-A3F6-E72A7214D10D}"/>
              </a:ext>
            </a:extLst>
          </p:cNvPr>
          <p:cNvSpPr txBox="1">
            <a:spLocks noChangeArrowheads="1"/>
          </p:cNvSpPr>
          <p:nvPr/>
        </p:nvSpPr>
        <p:spPr bwMode="auto">
          <a:xfrm>
            <a:off x="411503" y="2458631"/>
            <a:ext cx="426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AU" sz="1800" dirty="0">
                <a:latin typeface="+mn-lt"/>
              </a:rPr>
              <a:t>Jean-Raymond</a:t>
            </a:r>
            <a:r>
              <a:rPr lang="en-AU" dirty="0">
                <a:latin typeface="+mn-lt"/>
              </a:rPr>
              <a:t> Abrial (1938 –</a:t>
            </a:r>
            <a:r>
              <a:rPr lang="en-AU" sz="1800" dirty="0">
                <a:latin typeface="+mn-lt"/>
              </a:rPr>
              <a:t>2025</a:t>
            </a:r>
            <a:r>
              <a:rPr lang="en-AU" dirty="0">
                <a:latin typeface="+mn-lt"/>
              </a:rPr>
              <a:t>)</a:t>
            </a:r>
          </a:p>
        </p:txBody>
      </p:sp>
      <p:pic>
        <p:nvPicPr>
          <p:cNvPr id="17" name="Picture 16">
            <a:extLst>
              <a:ext uri="{FF2B5EF4-FFF2-40B4-BE49-F238E27FC236}">
                <a16:creationId xmlns:a16="http://schemas.microsoft.com/office/drawing/2014/main" id="{5035D2DD-7AF0-4213-FD9D-E6A569D61D81}"/>
              </a:ext>
            </a:extLst>
          </p:cNvPr>
          <p:cNvPicPr>
            <a:picLocks noChangeAspect="1"/>
          </p:cNvPicPr>
          <p:nvPr/>
        </p:nvPicPr>
        <p:blipFill>
          <a:blip r:embed="rId4"/>
          <a:stretch>
            <a:fillRect/>
          </a:stretch>
        </p:blipFill>
        <p:spPr>
          <a:xfrm>
            <a:off x="432237" y="3821141"/>
            <a:ext cx="1236027" cy="1486394"/>
          </a:xfrm>
          <a:prstGeom prst="rect">
            <a:avLst/>
          </a:prstGeom>
        </p:spPr>
      </p:pic>
      <p:sp>
        <p:nvSpPr>
          <p:cNvPr id="19" name="TextBox 18">
            <a:extLst>
              <a:ext uri="{FF2B5EF4-FFF2-40B4-BE49-F238E27FC236}">
                <a16:creationId xmlns:a16="http://schemas.microsoft.com/office/drawing/2014/main" id="{8654F393-2E56-4EFA-96F5-B6EBD4817804}"/>
              </a:ext>
            </a:extLst>
          </p:cNvPr>
          <p:cNvSpPr txBox="1">
            <a:spLocks noChangeArrowheads="1"/>
          </p:cNvSpPr>
          <p:nvPr/>
        </p:nvSpPr>
        <p:spPr bwMode="auto">
          <a:xfrm>
            <a:off x="304800" y="5602069"/>
            <a:ext cx="2209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sz="1800" dirty="0">
                <a:latin typeface="+mj-lt"/>
                <a:cs typeface="Calibri" pitchFamily="34" charset="0"/>
              </a:rPr>
              <a:t>Eckhard </a:t>
            </a:r>
            <a:r>
              <a:rPr lang="en-US" sz="1800" dirty="0">
                <a:latin typeface="+mn-lt"/>
                <a:cs typeface="Calibri" pitchFamily="34" charset="0"/>
              </a:rPr>
              <a:t>Falkenberg</a:t>
            </a:r>
            <a:r>
              <a:rPr lang="en-US" sz="1800" dirty="0">
                <a:latin typeface="+mj-lt"/>
                <a:cs typeface="Calibri" pitchFamily="34" charset="0"/>
              </a:rPr>
              <a:t> (born 1942)</a:t>
            </a:r>
          </a:p>
        </p:txBody>
      </p:sp>
      <p:sp>
        <p:nvSpPr>
          <p:cNvPr id="21" name="TextBox 20">
            <a:extLst>
              <a:ext uri="{FF2B5EF4-FFF2-40B4-BE49-F238E27FC236}">
                <a16:creationId xmlns:a16="http://schemas.microsoft.com/office/drawing/2014/main" id="{574DA95E-92A4-12F6-2009-06468968F246}"/>
              </a:ext>
            </a:extLst>
          </p:cNvPr>
          <p:cNvSpPr txBox="1">
            <a:spLocks noChangeArrowheads="1"/>
          </p:cNvSpPr>
          <p:nvPr/>
        </p:nvSpPr>
        <p:spPr bwMode="auto">
          <a:xfrm>
            <a:off x="2026187" y="3819877"/>
            <a:ext cx="61585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sz="1800" dirty="0">
                <a:latin typeface="+mj-lt"/>
                <a:cs typeface="Calibri" pitchFamily="34" charset="0"/>
              </a:rPr>
              <a:t>1973 paper and 1975 PhD thesis (University of Stuttgart) </a:t>
            </a:r>
            <a:r>
              <a:rPr lang="en-AU" sz="1800" dirty="0">
                <a:latin typeface="+mj-lt"/>
              </a:rPr>
              <a:t>“Concepts for the Structuring and Representation of Information in Data Base Systems”</a:t>
            </a:r>
            <a:r>
              <a:rPr lang="en-US" sz="1800" dirty="0">
                <a:latin typeface="+mj-lt"/>
                <a:cs typeface="Calibri" pitchFamily="34" charset="0"/>
              </a:rPr>
              <a:t>  </a:t>
            </a:r>
          </a:p>
        </p:txBody>
      </p:sp>
      <p:sp>
        <p:nvSpPr>
          <p:cNvPr id="3" name="TextBox 2">
            <a:extLst>
              <a:ext uri="{FF2B5EF4-FFF2-40B4-BE49-F238E27FC236}">
                <a16:creationId xmlns:a16="http://schemas.microsoft.com/office/drawing/2014/main" id="{70ED5623-D5DC-9BED-D244-80A35A6E0C55}"/>
              </a:ext>
            </a:extLst>
          </p:cNvPr>
          <p:cNvSpPr txBox="1"/>
          <p:nvPr/>
        </p:nvSpPr>
        <p:spPr>
          <a:xfrm>
            <a:off x="2057400" y="4926534"/>
            <a:ext cx="5375126" cy="923330"/>
          </a:xfrm>
          <a:prstGeom prst="rect">
            <a:avLst/>
          </a:prstGeom>
          <a:noFill/>
        </p:spPr>
        <p:txBody>
          <a:bodyPr wrap="none" rtlCol="0">
            <a:spAutoFit/>
          </a:bodyPr>
          <a:lstStyle/>
          <a:p>
            <a:r>
              <a:rPr lang="en-AU" dirty="0">
                <a:latin typeface="+mj-lt"/>
              </a:rPr>
              <a:t>Object-Role Model: </a:t>
            </a:r>
            <a:r>
              <a:rPr lang="en-AU" dirty="0">
                <a:latin typeface="+mn-lt"/>
              </a:rPr>
              <a:t>objects</a:t>
            </a:r>
            <a:r>
              <a:rPr lang="en-AU" dirty="0">
                <a:latin typeface="+mj-lt"/>
              </a:rPr>
              <a:t> playing roles; </a:t>
            </a:r>
          </a:p>
          <a:p>
            <a:r>
              <a:rPr lang="en-AU" i="1" dirty="0">
                <a:latin typeface="+mj-lt"/>
              </a:rPr>
              <a:t>                                	n</a:t>
            </a:r>
            <a:r>
              <a:rPr lang="en-AU" dirty="0">
                <a:latin typeface="+mj-lt"/>
              </a:rPr>
              <a:t>-ary and nested relationships;</a:t>
            </a:r>
          </a:p>
          <a:p>
            <a:r>
              <a:rPr lang="en-AU" dirty="0">
                <a:latin typeface="+mj-lt"/>
              </a:rPr>
              <a:t>		roles depicted with arrowed lines.</a:t>
            </a:r>
          </a:p>
        </p:txBody>
      </p:sp>
      <p:sp>
        <p:nvSpPr>
          <p:cNvPr id="4" name="Slide Number Placeholder 2">
            <a:extLst>
              <a:ext uri="{FF2B5EF4-FFF2-40B4-BE49-F238E27FC236}">
                <a16:creationId xmlns:a16="http://schemas.microsoft.com/office/drawing/2014/main" id="{48627A35-67B9-CA5C-7091-09A576E75C44}"/>
              </a:ext>
            </a:extLst>
          </p:cNvPr>
          <p:cNvSpPr txBox="1">
            <a:spLocks/>
          </p:cNvSpPr>
          <p:nvPr/>
        </p:nvSpPr>
        <p:spPr>
          <a:xfrm>
            <a:off x="6781800" y="6457950"/>
            <a:ext cx="2133600" cy="323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l" rtl="0" eaLnBrk="0" fontAlgn="auto" hangingPunct="0">
              <a:spcBef>
                <a:spcPts val="0"/>
              </a:spcBef>
              <a:spcAft>
                <a:spcPts val="0"/>
              </a:spcAft>
              <a:defRPr sz="2000" kern="1200">
                <a:solidFill>
                  <a:schemeClr val="tx1"/>
                </a:solidFill>
                <a:latin typeface="Tahoma" pitchFamily="34" charset="0"/>
                <a:ea typeface="+mn-ea"/>
                <a:cs typeface="+mn-cs"/>
              </a:defRPr>
            </a:lvl1pPr>
            <a:lvl2pPr marL="742950" indent="-285750" algn="l" rtl="0" eaLnBrk="0" fontAlgn="base" hangingPunct="0">
              <a:spcBef>
                <a:spcPct val="0"/>
              </a:spcBef>
              <a:spcAft>
                <a:spcPct val="0"/>
              </a:spcAft>
              <a:defRPr sz="2000" kern="1200">
                <a:solidFill>
                  <a:schemeClr val="tx1"/>
                </a:solidFill>
                <a:latin typeface="Tahoma" pitchFamily="34" charset="0"/>
                <a:ea typeface="+mn-ea"/>
                <a:cs typeface="Arial" charset="0"/>
              </a:defRPr>
            </a:lvl2pPr>
            <a:lvl3pPr marL="11430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3pPr>
            <a:lvl4pPr marL="16002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4pPr>
            <a:lvl5pPr marL="20574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5pPr>
            <a:lvl6pPr marL="25146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6pPr>
            <a:lvl7pPr marL="29718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7pPr>
            <a:lvl8pPr marL="34290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8pPr>
            <a:lvl9pPr marL="38862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9pPr>
          </a:lstStyle>
          <a:p>
            <a:pPr algn="r" eaLnBrk="1" hangingPunct="1"/>
            <a:fld id="{52FA90ED-A80E-437D-ADAC-01F4C892DB71}" type="slidenum">
              <a:rPr lang="en-US" sz="1200" smtClean="0"/>
              <a:pPr algn="r" eaLnBrk="1" hangingPunct="1"/>
              <a:t>5</a:t>
            </a:fld>
            <a:endParaRPr lang="en-US" sz="1200" dirty="0"/>
          </a:p>
        </p:txBody>
      </p:sp>
    </p:spTree>
    <p:extLst>
      <p:ext uri="{BB962C8B-B14F-4D97-AF65-F5344CB8AC3E}">
        <p14:creationId xmlns:p14="http://schemas.microsoft.com/office/powerpoint/2010/main" val="284454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1"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E36DE-76E4-9DA3-0071-DB9574C45B0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5A6BFAB-83BD-BC5A-0080-BE8D33D5AECE}"/>
              </a:ext>
            </a:extLst>
          </p:cNvPr>
          <p:cNvPicPr>
            <a:picLocks noChangeAspect="1"/>
          </p:cNvPicPr>
          <p:nvPr/>
        </p:nvPicPr>
        <p:blipFill>
          <a:blip r:embed="rId2"/>
          <a:stretch>
            <a:fillRect/>
          </a:stretch>
        </p:blipFill>
        <p:spPr>
          <a:xfrm>
            <a:off x="533400" y="609600"/>
            <a:ext cx="1553035" cy="1741215"/>
          </a:xfrm>
          <a:prstGeom prst="rect">
            <a:avLst/>
          </a:prstGeom>
        </p:spPr>
      </p:pic>
      <p:pic>
        <p:nvPicPr>
          <p:cNvPr id="5" name="Picture 4">
            <a:extLst>
              <a:ext uri="{FF2B5EF4-FFF2-40B4-BE49-F238E27FC236}">
                <a16:creationId xmlns:a16="http://schemas.microsoft.com/office/drawing/2014/main" id="{D1B451F8-F3F4-9A44-DCD0-298A25DB8059}"/>
              </a:ext>
            </a:extLst>
          </p:cNvPr>
          <p:cNvPicPr>
            <a:picLocks noChangeAspect="1"/>
          </p:cNvPicPr>
          <p:nvPr/>
        </p:nvPicPr>
        <p:blipFill>
          <a:blip r:embed="rId3"/>
          <a:stretch>
            <a:fillRect/>
          </a:stretch>
        </p:blipFill>
        <p:spPr>
          <a:xfrm>
            <a:off x="5948342" y="762000"/>
            <a:ext cx="2738458" cy="1771663"/>
          </a:xfrm>
          <a:prstGeom prst="rect">
            <a:avLst/>
          </a:prstGeom>
        </p:spPr>
      </p:pic>
      <p:sp>
        <p:nvSpPr>
          <p:cNvPr id="12" name="TextBox 11">
            <a:extLst>
              <a:ext uri="{FF2B5EF4-FFF2-40B4-BE49-F238E27FC236}">
                <a16:creationId xmlns:a16="http://schemas.microsoft.com/office/drawing/2014/main" id="{D06FEB32-A60C-3261-A73B-F4FFEE48A600}"/>
              </a:ext>
            </a:extLst>
          </p:cNvPr>
          <p:cNvSpPr txBox="1">
            <a:spLocks noChangeArrowheads="1"/>
          </p:cNvSpPr>
          <p:nvPr/>
        </p:nvSpPr>
        <p:spPr bwMode="auto">
          <a:xfrm>
            <a:off x="457200" y="2380059"/>
            <a:ext cx="15530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sz="1800" dirty="0">
                <a:latin typeface="Calibri" pitchFamily="34" charset="0"/>
                <a:cs typeface="Calibri" pitchFamily="34" charset="0"/>
              </a:rPr>
              <a:t>“</a:t>
            </a:r>
            <a:r>
              <a:rPr lang="en-US" sz="1800" dirty="0" err="1">
                <a:latin typeface="Calibri" pitchFamily="34" charset="0"/>
                <a:cs typeface="Calibri" pitchFamily="34" charset="0"/>
              </a:rPr>
              <a:t>Sjir</a:t>
            </a:r>
            <a:r>
              <a:rPr lang="en-US" sz="1800" dirty="0">
                <a:latin typeface="Calibri" pitchFamily="34" charset="0"/>
                <a:cs typeface="Calibri" pitchFamily="34" charset="0"/>
              </a:rPr>
              <a:t>” Nijssen (born 1938)</a:t>
            </a:r>
          </a:p>
        </p:txBody>
      </p:sp>
      <p:sp>
        <p:nvSpPr>
          <p:cNvPr id="8" name="TextBox 7">
            <a:extLst>
              <a:ext uri="{FF2B5EF4-FFF2-40B4-BE49-F238E27FC236}">
                <a16:creationId xmlns:a16="http://schemas.microsoft.com/office/drawing/2014/main" id="{FF47DEF7-6722-4085-6A6B-8EF7A373471F}"/>
              </a:ext>
            </a:extLst>
          </p:cNvPr>
          <p:cNvSpPr txBox="1">
            <a:spLocks noChangeArrowheads="1"/>
          </p:cNvSpPr>
          <p:nvPr/>
        </p:nvSpPr>
        <p:spPr bwMode="auto">
          <a:xfrm>
            <a:off x="2133600" y="567068"/>
            <a:ext cx="390089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spcAft>
                <a:spcPts val="1200"/>
              </a:spcAft>
            </a:pPr>
            <a:r>
              <a:rPr lang="en-US" sz="1800" dirty="0">
                <a:latin typeface="+mn-lt"/>
                <a:cs typeface="Calibri" pitchFamily="34" charset="0"/>
              </a:rPr>
              <a:t>In 1976-1977, Nijssen adapted Falkenberg’s model using circles for object types and boxes for roles and added a linguistic orientation and the design procedure ENALIM (</a:t>
            </a:r>
            <a:r>
              <a:rPr lang="en-US" sz="1800" dirty="0">
                <a:latin typeface="+mn-lt"/>
              </a:rPr>
              <a:t>Evolving </a:t>
            </a:r>
            <a:r>
              <a:rPr lang="en-US" sz="1800" dirty="0" err="1">
                <a:latin typeface="+mn-lt"/>
              </a:rPr>
              <a:t>NAtural</a:t>
            </a:r>
            <a:r>
              <a:rPr lang="en-US" sz="1800" dirty="0">
                <a:latin typeface="+mn-lt"/>
              </a:rPr>
              <a:t> Language Information Model)</a:t>
            </a:r>
            <a:r>
              <a:rPr lang="en-US" sz="1800" dirty="0">
                <a:latin typeface="+mn-lt"/>
                <a:cs typeface="Calibri" pitchFamily="34" charset="0"/>
              </a:rPr>
              <a:t>.  </a:t>
            </a:r>
          </a:p>
        </p:txBody>
      </p:sp>
      <p:sp>
        <p:nvSpPr>
          <p:cNvPr id="13" name="TextBox 12">
            <a:extLst>
              <a:ext uri="{FF2B5EF4-FFF2-40B4-BE49-F238E27FC236}">
                <a16:creationId xmlns:a16="http://schemas.microsoft.com/office/drawing/2014/main" id="{0D2F4E09-6941-84FC-22BD-B642E0B710F7}"/>
              </a:ext>
            </a:extLst>
          </p:cNvPr>
          <p:cNvSpPr txBox="1"/>
          <p:nvPr/>
        </p:nvSpPr>
        <p:spPr>
          <a:xfrm>
            <a:off x="518023" y="3197379"/>
            <a:ext cx="7650753" cy="1200329"/>
          </a:xfrm>
          <a:prstGeom prst="rect">
            <a:avLst/>
          </a:prstGeom>
          <a:noFill/>
        </p:spPr>
        <p:txBody>
          <a:bodyPr wrap="square" rtlCol="0">
            <a:spAutoFit/>
          </a:bodyPr>
          <a:lstStyle/>
          <a:p>
            <a:r>
              <a:rPr lang="en-AU" dirty="0">
                <a:latin typeface="+mn-lt"/>
              </a:rPr>
              <a:t>At Control Data in Brussels, Nijssen led a team of researchers to extend the method (e.g. Franz van Assche classified object types, and Robert Meersman added subtyping and worked with Falkenberg and Nijssen on the RIDL (Reference and Idea Language) query language and the RIDL* modelling tool.</a:t>
            </a:r>
          </a:p>
        </p:txBody>
      </p:sp>
      <p:sp>
        <p:nvSpPr>
          <p:cNvPr id="14" name="TextBox 13">
            <a:extLst>
              <a:ext uri="{FF2B5EF4-FFF2-40B4-BE49-F238E27FC236}">
                <a16:creationId xmlns:a16="http://schemas.microsoft.com/office/drawing/2014/main" id="{4D93404C-4394-A364-E3FA-5E6FEEE0C59E}"/>
              </a:ext>
            </a:extLst>
          </p:cNvPr>
          <p:cNvSpPr txBox="1"/>
          <p:nvPr/>
        </p:nvSpPr>
        <p:spPr>
          <a:xfrm>
            <a:off x="518022" y="4674707"/>
            <a:ext cx="7650753" cy="923330"/>
          </a:xfrm>
          <a:prstGeom prst="rect">
            <a:avLst/>
          </a:prstGeom>
          <a:noFill/>
        </p:spPr>
        <p:txBody>
          <a:bodyPr wrap="square" rtlCol="0">
            <a:spAutoFit/>
          </a:bodyPr>
          <a:lstStyle/>
          <a:p>
            <a:r>
              <a:rPr lang="en-AU" dirty="0">
                <a:latin typeface="+mn-lt"/>
              </a:rPr>
              <a:t>By 1982 the modelling approach was renamed “NIAM” (</a:t>
            </a:r>
            <a:r>
              <a:rPr lang="en-AU" dirty="0" err="1">
                <a:latin typeface="+mn-lt"/>
              </a:rPr>
              <a:t>aN</a:t>
            </a:r>
            <a:r>
              <a:rPr lang="en-AU" dirty="0">
                <a:latin typeface="+mn-lt"/>
              </a:rPr>
              <a:t> Information Analysis Method). “NIAM” was later given the nickname “</a:t>
            </a:r>
            <a:r>
              <a:rPr lang="en-AU" dirty="0" err="1">
                <a:latin typeface="+mn-lt"/>
              </a:rPr>
              <a:t>Nijssen’s</a:t>
            </a:r>
            <a:r>
              <a:rPr lang="en-AU" dirty="0">
                <a:latin typeface="+mn-lt"/>
              </a:rPr>
              <a:t> Information Analysis Method” but is currently known as the “Natural Information Analysis Method”.</a:t>
            </a:r>
          </a:p>
        </p:txBody>
      </p:sp>
      <p:sp>
        <p:nvSpPr>
          <p:cNvPr id="3" name="Slide Number Placeholder 2">
            <a:extLst>
              <a:ext uri="{FF2B5EF4-FFF2-40B4-BE49-F238E27FC236}">
                <a16:creationId xmlns:a16="http://schemas.microsoft.com/office/drawing/2014/main" id="{7CBDC234-D497-4946-3FCE-D96FAF80BD5A}"/>
              </a:ext>
            </a:extLst>
          </p:cNvPr>
          <p:cNvSpPr txBox="1">
            <a:spLocks/>
          </p:cNvSpPr>
          <p:nvPr/>
        </p:nvSpPr>
        <p:spPr>
          <a:xfrm>
            <a:off x="6781800" y="6457950"/>
            <a:ext cx="2133600" cy="323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algn="l" rtl="0" eaLnBrk="0" fontAlgn="auto" hangingPunct="0">
              <a:spcBef>
                <a:spcPts val="0"/>
              </a:spcBef>
              <a:spcAft>
                <a:spcPts val="0"/>
              </a:spcAft>
              <a:defRPr sz="2000" kern="1200">
                <a:solidFill>
                  <a:schemeClr val="tx1"/>
                </a:solidFill>
                <a:latin typeface="Tahoma" pitchFamily="34" charset="0"/>
                <a:ea typeface="+mn-ea"/>
                <a:cs typeface="+mn-cs"/>
              </a:defRPr>
            </a:lvl1pPr>
            <a:lvl2pPr marL="742950" indent="-285750" algn="l" rtl="0" eaLnBrk="0" fontAlgn="base" hangingPunct="0">
              <a:spcBef>
                <a:spcPct val="0"/>
              </a:spcBef>
              <a:spcAft>
                <a:spcPct val="0"/>
              </a:spcAft>
              <a:defRPr sz="2000" kern="1200">
                <a:solidFill>
                  <a:schemeClr val="tx1"/>
                </a:solidFill>
                <a:latin typeface="Tahoma" pitchFamily="34" charset="0"/>
                <a:ea typeface="+mn-ea"/>
                <a:cs typeface="Arial" charset="0"/>
              </a:defRPr>
            </a:lvl2pPr>
            <a:lvl3pPr marL="11430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3pPr>
            <a:lvl4pPr marL="16002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4pPr>
            <a:lvl5pPr marL="2057400" indent="-228600" algn="l" rtl="0" eaLnBrk="0" fontAlgn="base" hangingPunct="0">
              <a:spcBef>
                <a:spcPct val="0"/>
              </a:spcBef>
              <a:spcAft>
                <a:spcPct val="0"/>
              </a:spcAft>
              <a:defRPr sz="2000" kern="1200">
                <a:solidFill>
                  <a:schemeClr val="tx1"/>
                </a:solidFill>
                <a:latin typeface="Tahoma" pitchFamily="34" charset="0"/>
                <a:ea typeface="+mn-ea"/>
                <a:cs typeface="Arial" charset="0"/>
              </a:defRPr>
            </a:lvl5pPr>
            <a:lvl6pPr marL="25146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6pPr>
            <a:lvl7pPr marL="29718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7pPr>
            <a:lvl8pPr marL="34290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8pPr>
            <a:lvl9pPr marL="3886200" indent="-228600" algn="l" defTabSz="914400" rtl="0" eaLnBrk="0" fontAlgn="base" latinLnBrk="0" hangingPunct="0">
              <a:spcBef>
                <a:spcPct val="0"/>
              </a:spcBef>
              <a:spcAft>
                <a:spcPct val="0"/>
              </a:spcAft>
              <a:defRPr sz="2000" kern="1200">
                <a:solidFill>
                  <a:schemeClr val="tx1"/>
                </a:solidFill>
                <a:latin typeface="Tahoma" pitchFamily="34" charset="0"/>
                <a:ea typeface="+mn-ea"/>
                <a:cs typeface="Arial" charset="0"/>
              </a:defRPr>
            </a:lvl9pPr>
          </a:lstStyle>
          <a:p>
            <a:pPr algn="r" eaLnBrk="1" hangingPunct="1"/>
            <a:fld id="{52FA90ED-A80E-437D-ADAC-01F4C892DB71}" type="slidenum">
              <a:rPr lang="en-US" sz="1200" smtClean="0"/>
              <a:pPr algn="r" eaLnBrk="1" hangingPunct="1"/>
              <a:t>6</a:t>
            </a:fld>
            <a:endParaRPr lang="en-US" sz="1200" dirty="0"/>
          </a:p>
        </p:txBody>
      </p:sp>
    </p:spTree>
    <p:extLst>
      <p:ext uri="{BB962C8B-B14F-4D97-AF65-F5344CB8AC3E}">
        <p14:creationId xmlns:p14="http://schemas.microsoft.com/office/powerpoint/2010/main" val="131843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C8F6A8-D7AA-7F2E-9F81-873F7352A5A9}"/>
              </a:ext>
            </a:extLst>
          </p:cNvPr>
          <p:cNvSpPr>
            <a:spLocks noGrp="1"/>
          </p:cNvSpPr>
          <p:nvPr>
            <p:ph type="sldNum" sz="quarter" idx="12"/>
          </p:nvPr>
        </p:nvSpPr>
        <p:spPr/>
        <p:txBody>
          <a:bodyPr/>
          <a:lstStyle/>
          <a:p>
            <a:pPr>
              <a:defRPr/>
            </a:pPr>
            <a:fld id="{5D828D03-36B0-4306-B152-5F7A68F4500C}" type="slidenum">
              <a:rPr lang="en-US" smtClean="0"/>
              <a:pPr>
                <a:defRPr/>
              </a:pPr>
              <a:t>7</a:t>
            </a:fld>
            <a:endParaRPr lang="en-US" dirty="0"/>
          </a:p>
        </p:txBody>
      </p:sp>
      <p:sp>
        <p:nvSpPr>
          <p:cNvPr id="5" name="TextBox 4">
            <a:extLst>
              <a:ext uri="{FF2B5EF4-FFF2-40B4-BE49-F238E27FC236}">
                <a16:creationId xmlns:a16="http://schemas.microsoft.com/office/drawing/2014/main" id="{454F15BB-E166-A5E1-44DC-C6D33AF052B9}"/>
              </a:ext>
            </a:extLst>
          </p:cNvPr>
          <p:cNvSpPr txBox="1"/>
          <p:nvPr/>
        </p:nvSpPr>
        <p:spPr>
          <a:xfrm>
            <a:off x="609600" y="693964"/>
            <a:ext cx="5334000" cy="1200329"/>
          </a:xfrm>
          <a:prstGeom prst="rect">
            <a:avLst/>
          </a:prstGeom>
          <a:noFill/>
        </p:spPr>
        <p:txBody>
          <a:bodyPr wrap="square" rtlCol="0">
            <a:spAutoFit/>
          </a:bodyPr>
          <a:lstStyle/>
          <a:p>
            <a:r>
              <a:rPr lang="en-AU" dirty="0">
                <a:latin typeface="+mn-lt"/>
              </a:rPr>
              <a:t>In 1982, Nijssen (as professor) and Falkenberg (as senior lecturer) moved to the computer science department at the University of Queensland (UQ)</a:t>
            </a:r>
          </a:p>
          <a:p>
            <a:r>
              <a:rPr lang="en-AU" dirty="0">
                <a:latin typeface="+mn-lt"/>
              </a:rPr>
              <a:t>(https://uq.edu.au) .</a:t>
            </a:r>
          </a:p>
        </p:txBody>
      </p:sp>
      <p:pic>
        <p:nvPicPr>
          <p:cNvPr id="7" name="Picture 6">
            <a:extLst>
              <a:ext uri="{FF2B5EF4-FFF2-40B4-BE49-F238E27FC236}">
                <a16:creationId xmlns:a16="http://schemas.microsoft.com/office/drawing/2014/main" id="{B3DC03D1-5BCB-C2C2-1D9A-D48B1C23B6CC}"/>
              </a:ext>
            </a:extLst>
          </p:cNvPr>
          <p:cNvPicPr>
            <a:picLocks noChangeAspect="1"/>
          </p:cNvPicPr>
          <p:nvPr/>
        </p:nvPicPr>
        <p:blipFill>
          <a:blip r:embed="rId3"/>
          <a:stretch>
            <a:fillRect/>
          </a:stretch>
        </p:blipFill>
        <p:spPr>
          <a:xfrm>
            <a:off x="6019800" y="685800"/>
            <a:ext cx="2276492" cy="1309697"/>
          </a:xfrm>
          <a:prstGeom prst="rect">
            <a:avLst/>
          </a:prstGeom>
        </p:spPr>
      </p:pic>
      <p:sp>
        <p:nvSpPr>
          <p:cNvPr id="8" name="TextBox 7">
            <a:extLst>
              <a:ext uri="{FF2B5EF4-FFF2-40B4-BE49-F238E27FC236}">
                <a16:creationId xmlns:a16="http://schemas.microsoft.com/office/drawing/2014/main" id="{5D625FA1-FB73-7FDF-1AC6-22309F085793}"/>
              </a:ext>
            </a:extLst>
          </p:cNvPr>
          <p:cNvSpPr txBox="1"/>
          <p:nvPr/>
        </p:nvSpPr>
        <p:spPr>
          <a:xfrm>
            <a:off x="685800" y="2114489"/>
            <a:ext cx="7467600" cy="2031325"/>
          </a:xfrm>
          <a:prstGeom prst="rect">
            <a:avLst/>
          </a:prstGeom>
          <a:noFill/>
        </p:spPr>
        <p:txBody>
          <a:bodyPr wrap="square" rtlCol="0">
            <a:spAutoFit/>
          </a:bodyPr>
          <a:lstStyle/>
          <a:p>
            <a:r>
              <a:rPr lang="en-AU" dirty="0">
                <a:latin typeface="+mn-lt"/>
              </a:rPr>
              <a:t>I was then a lecturer at a nearby college. After attending some lectures by Nijssen and Falkenberg, I began teaching their modelling approach. In1986, I was a computer science lecturer at UQ, working with </a:t>
            </a:r>
            <a:r>
              <a:rPr lang="en-AU" dirty="0" err="1">
                <a:latin typeface="+mn-lt"/>
              </a:rPr>
              <a:t>Sjir</a:t>
            </a:r>
            <a:r>
              <a:rPr lang="en-AU" dirty="0">
                <a:latin typeface="+mn-lt"/>
              </a:rPr>
              <a:t> and Eckhard to teach and improve the modelling method. At </a:t>
            </a:r>
            <a:r>
              <a:rPr lang="en-AU" dirty="0" err="1">
                <a:latin typeface="+mn-lt"/>
              </a:rPr>
              <a:t>Sjir’s</a:t>
            </a:r>
            <a:r>
              <a:rPr lang="en-AU" dirty="0">
                <a:latin typeface="+mn-lt"/>
              </a:rPr>
              <a:t> request, I changed the focus of my PhD research to a formalization of NIAM. In 1989, </a:t>
            </a:r>
            <a:r>
              <a:rPr lang="en-AU" dirty="0" err="1">
                <a:latin typeface="+mn-lt"/>
              </a:rPr>
              <a:t>Sjir</a:t>
            </a:r>
            <a:r>
              <a:rPr lang="en-AU" dirty="0">
                <a:latin typeface="+mn-lt"/>
              </a:rPr>
              <a:t> and I coauthored </a:t>
            </a:r>
            <a:r>
              <a:rPr lang="en-AU" i="1" dirty="0">
                <a:latin typeface="+mn-lt"/>
              </a:rPr>
              <a:t>Conceptual Schema and Relational Database Design</a:t>
            </a:r>
            <a:r>
              <a:rPr lang="en-AU" dirty="0">
                <a:latin typeface="+mn-lt"/>
              </a:rPr>
              <a:t>, and I submitted my PhD thesis (approved in 1990).  </a:t>
            </a:r>
          </a:p>
        </p:txBody>
      </p:sp>
      <p:sp>
        <p:nvSpPr>
          <p:cNvPr id="2" name="TextBox 1">
            <a:extLst>
              <a:ext uri="{FF2B5EF4-FFF2-40B4-BE49-F238E27FC236}">
                <a16:creationId xmlns:a16="http://schemas.microsoft.com/office/drawing/2014/main" id="{34AD0A90-952B-2BCE-C714-BCF63FA4C25F}"/>
              </a:ext>
            </a:extLst>
          </p:cNvPr>
          <p:cNvSpPr txBox="1"/>
          <p:nvPr/>
        </p:nvSpPr>
        <p:spPr>
          <a:xfrm>
            <a:off x="664596" y="4264806"/>
            <a:ext cx="7946003" cy="1200329"/>
          </a:xfrm>
          <a:prstGeom prst="rect">
            <a:avLst/>
          </a:prstGeom>
          <a:noFill/>
        </p:spPr>
        <p:txBody>
          <a:bodyPr wrap="square" rtlCol="0">
            <a:spAutoFit/>
          </a:bodyPr>
          <a:lstStyle/>
          <a:p>
            <a:r>
              <a:rPr lang="en-AU" dirty="0">
                <a:latin typeface="+mn-lt"/>
              </a:rPr>
              <a:t>Also in 1989, </a:t>
            </a:r>
            <a:r>
              <a:rPr lang="en-AU" dirty="0" err="1">
                <a:latin typeface="+mn-lt"/>
              </a:rPr>
              <a:t>Sjir</a:t>
            </a:r>
            <a:r>
              <a:rPr lang="en-AU" dirty="0">
                <a:latin typeface="+mn-lt"/>
              </a:rPr>
              <a:t> and Eckhard returned to The Netherlands. </a:t>
            </a:r>
            <a:r>
              <a:rPr lang="en-AU" dirty="0" err="1">
                <a:latin typeface="+mn-lt"/>
              </a:rPr>
              <a:t>Sjir</a:t>
            </a:r>
            <a:r>
              <a:rPr lang="en-AU" dirty="0">
                <a:latin typeface="+mn-lt"/>
              </a:rPr>
              <a:t> founded the PNA group and worked on </a:t>
            </a:r>
            <a:r>
              <a:rPr lang="en-AU" dirty="0" err="1">
                <a:latin typeface="+mn-lt"/>
              </a:rPr>
              <a:t>cogNIAM</a:t>
            </a:r>
            <a:r>
              <a:rPr lang="en-AU" dirty="0">
                <a:latin typeface="+mn-lt"/>
              </a:rPr>
              <a:t> (now implemented in the </a:t>
            </a:r>
            <a:r>
              <a:rPr lang="en-AU" dirty="0" err="1">
                <a:latin typeface="+mn-lt"/>
              </a:rPr>
              <a:t>iKnow</a:t>
            </a:r>
            <a:r>
              <a:rPr lang="en-AU" dirty="0">
                <a:latin typeface="+mn-lt"/>
              </a:rPr>
              <a:t> tool). Other fact-based modelling approaches were later developed in The Netherlands, e.g. PSM (Predicator-Set Model) and FCO-IM (supported by the </a:t>
            </a:r>
            <a:r>
              <a:rPr lang="en-AU" dirty="0" err="1">
                <a:latin typeface="+mn-lt"/>
              </a:rPr>
              <a:t>CaseTalk</a:t>
            </a:r>
            <a:r>
              <a:rPr lang="en-AU" dirty="0">
                <a:latin typeface="+mn-lt"/>
              </a:rPr>
              <a:t> tool). </a:t>
            </a:r>
          </a:p>
        </p:txBody>
      </p:sp>
    </p:spTree>
    <p:extLst>
      <p:ext uri="{BB962C8B-B14F-4D97-AF65-F5344CB8AC3E}">
        <p14:creationId xmlns:p14="http://schemas.microsoft.com/office/powerpoint/2010/main" val="298487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70DE918-AD1F-83E4-1143-388E7D7BA21B}"/>
              </a:ext>
            </a:extLst>
          </p:cNvPr>
          <p:cNvSpPr>
            <a:spLocks noGrp="1"/>
          </p:cNvSpPr>
          <p:nvPr>
            <p:ph type="sldNum" sz="quarter" idx="12"/>
          </p:nvPr>
        </p:nvSpPr>
        <p:spPr/>
        <p:txBody>
          <a:bodyPr/>
          <a:lstStyle/>
          <a:p>
            <a:pPr>
              <a:defRPr/>
            </a:pPr>
            <a:fld id="{5D828D03-36B0-4306-B152-5F7A68F4500C}" type="slidenum">
              <a:rPr lang="en-US" smtClean="0"/>
              <a:pPr>
                <a:defRPr/>
              </a:pPr>
              <a:t>8</a:t>
            </a:fld>
            <a:endParaRPr lang="en-US"/>
          </a:p>
        </p:txBody>
      </p:sp>
      <p:sp>
        <p:nvSpPr>
          <p:cNvPr id="5" name="TextBox 4">
            <a:extLst>
              <a:ext uri="{FF2B5EF4-FFF2-40B4-BE49-F238E27FC236}">
                <a16:creationId xmlns:a16="http://schemas.microsoft.com/office/drawing/2014/main" id="{C5BC1060-F33A-10FF-DB87-D276C0BF63FD}"/>
              </a:ext>
            </a:extLst>
          </p:cNvPr>
          <p:cNvSpPr txBox="1"/>
          <p:nvPr/>
        </p:nvSpPr>
        <p:spPr>
          <a:xfrm>
            <a:off x="692426" y="3248799"/>
            <a:ext cx="8146774" cy="1754326"/>
          </a:xfrm>
          <a:prstGeom prst="rect">
            <a:avLst/>
          </a:prstGeom>
          <a:noFill/>
        </p:spPr>
        <p:txBody>
          <a:bodyPr wrap="square" rtlCol="0">
            <a:spAutoFit/>
          </a:bodyPr>
          <a:lstStyle/>
          <a:p>
            <a:r>
              <a:rPr lang="en-AU" dirty="0">
                <a:latin typeface="+mn-lt"/>
              </a:rPr>
              <a:t>In 1995-6, I took leave from UQ to head the database products division at Asymetrix. Anthony Bloesch joined as a programmer, and worked with me on ORM-based conceptual query languages (</a:t>
            </a:r>
            <a:r>
              <a:rPr lang="en-AU" dirty="0" err="1">
                <a:latin typeface="+mn-lt"/>
              </a:rPr>
              <a:t>ConQuer</a:t>
            </a:r>
            <a:r>
              <a:rPr lang="en-AU" dirty="0">
                <a:latin typeface="+mn-lt"/>
              </a:rPr>
              <a:t>, Conquer-II). In 1998, I left UQ to direct research at </a:t>
            </a:r>
            <a:r>
              <a:rPr lang="en-AU" dirty="0" err="1">
                <a:latin typeface="+mn-lt"/>
              </a:rPr>
              <a:t>InfoModelers</a:t>
            </a:r>
            <a:r>
              <a:rPr lang="en-AU" dirty="0">
                <a:latin typeface="+mn-lt"/>
              </a:rPr>
              <a:t> Inc., which was then acquired by Visio Corp. in Seattle. </a:t>
            </a:r>
            <a:r>
              <a:rPr lang="en-AU" dirty="0" err="1">
                <a:latin typeface="+mn-lt"/>
              </a:rPr>
              <a:t>InfoModeler</a:t>
            </a:r>
            <a:r>
              <a:rPr lang="en-AU" dirty="0">
                <a:latin typeface="+mn-lt"/>
              </a:rPr>
              <a:t> was renamed “</a:t>
            </a:r>
            <a:r>
              <a:rPr lang="en-AU" dirty="0" err="1">
                <a:latin typeface="+mn-lt"/>
              </a:rPr>
              <a:t>VisioModeler</a:t>
            </a:r>
            <a:r>
              <a:rPr lang="en-AU" dirty="0">
                <a:latin typeface="+mn-lt"/>
              </a:rPr>
              <a:t>” and I became Director of Database Strategy.</a:t>
            </a:r>
          </a:p>
        </p:txBody>
      </p:sp>
      <p:sp>
        <p:nvSpPr>
          <p:cNvPr id="10" name="TextBox 9">
            <a:extLst>
              <a:ext uri="{FF2B5EF4-FFF2-40B4-BE49-F238E27FC236}">
                <a16:creationId xmlns:a16="http://schemas.microsoft.com/office/drawing/2014/main" id="{EADE6A31-C312-9EC6-E884-9B695D54989C}"/>
              </a:ext>
            </a:extLst>
          </p:cNvPr>
          <p:cNvSpPr txBox="1"/>
          <p:nvPr/>
        </p:nvSpPr>
        <p:spPr>
          <a:xfrm>
            <a:off x="685800" y="533400"/>
            <a:ext cx="8229600" cy="1200329"/>
          </a:xfrm>
          <a:prstGeom prst="rect">
            <a:avLst/>
          </a:prstGeom>
          <a:noFill/>
        </p:spPr>
        <p:txBody>
          <a:bodyPr wrap="square" rtlCol="0">
            <a:spAutoFit/>
          </a:bodyPr>
          <a:lstStyle/>
          <a:p>
            <a:r>
              <a:rPr lang="en-AU" dirty="0">
                <a:latin typeface="+mj-lt"/>
              </a:rPr>
              <a:t>In the early 1990s, Jim Harding in Bellevue, WA, USA asked me to provide a metamodel for a fact-based </a:t>
            </a:r>
            <a:r>
              <a:rPr lang="en-AU" dirty="0" err="1">
                <a:latin typeface="+mj-lt"/>
              </a:rPr>
              <a:t>modeling</a:t>
            </a:r>
            <a:r>
              <a:rPr lang="en-AU" dirty="0">
                <a:latin typeface="+mj-lt"/>
              </a:rPr>
              <a:t> tool being developed at </a:t>
            </a:r>
            <a:r>
              <a:rPr lang="en-AU" dirty="0" err="1">
                <a:latin typeface="+mj-lt"/>
              </a:rPr>
              <a:t>ServerWare</a:t>
            </a:r>
            <a:r>
              <a:rPr lang="en-AU" dirty="0">
                <a:latin typeface="+mj-lt"/>
              </a:rPr>
              <a:t>. For the modelling approach, he wanted a name different from “NIAM”. In respect to Eckhard’s original work, I called it “Object-Role Modelling” (ORM). </a:t>
            </a:r>
          </a:p>
        </p:txBody>
      </p:sp>
      <p:sp>
        <p:nvSpPr>
          <p:cNvPr id="2" name="TextBox 1">
            <a:extLst>
              <a:ext uri="{FF2B5EF4-FFF2-40B4-BE49-F238E27FC236}">
                <a16:creationId xmlns:a16="http://schemas.microsoft.com/office/drawing/2014/main" id="{71B3B279-FFE2-8D18-10E4-C07B21B6F6F5}"/>
              </a:ext>
            </a:extLst>
          </p:cNvPr>
          <p:cNvSpPr txBox="1"/>
          <p:nvPr/>
        </p:nvSpPr>
        <p:spPr>
          <a:xfrm>
            <a:off x="692426" y="1752600"/>
            <a:ext cx="8001000" cy="1477328"/>
          </a:xfrm>
          <a:prstGeom prst="rect">
            <a:avLst/>
          </a:prstGeom>
          <a:noFill/>
        </p:spPr>
        <p:txBody>
          <a:bodyPr wrap="square" rtlCol="0">
            <a:spAutoFit/>
          </a:bodyPr>
          <a:lstStyle/>
          <a:p>
            <a:r>
              <a:rPr lang="en-AU" dirty="0">
                <a:latin typeface="+mn-lt"/>
              </a:rPr>
              <a:t>In 1993, </a:t>
            </a:r>
            <a:r>
              <a:rPr lang="en-AU" dirty="0" err="1">
                <a:latin typeface="+mn-lt"/>
              </a:rPr>
              <a:t>ServerWare</a:t>
            </a:r>
            <a:r>
              <a:rPr lang="en-AU" dirty="0">
                <a:latin typeface="+mn-lt"/>
              </a:rPr>
              <a:t> was acquired by Asymetrix Corporation (a Paul Allen company), which funded the Asymetrix Research lab at UQ which I directed with talented researchers (e.g., Erik Proper, Linda Campbell). The lab’s research on ORM and user-friendly query formulation fed directly into Asymetrix’s commercial tools (</a:t>
            </a:r>
            <a:r>
              <a:rPr lang="en-AU" dirty="0" err="1">
                <a:latin typeface="+mn-lt"/>
              </a:rPr>
              <a:t>InfoDesigner</a:t>
            </a:r>
            <a:r>
              <a:rPr lang="en-AU" dirty="0">
                <a:latin typeface="+mn-lt"/>
              </a:rPr>
              <a:t>, </a:t>
            </a:r>
            <a:r>
              <a:rPr lang="en-AU" dirty="0" err="1">
                <a:latin typeface="+mn-lt"/>
              </a:rPr>
              <a:t>InfoModeler</a:t>
            </a:r>
            <a:r>
              <a:rPr lang="en-AU" dirty="0">
                <a:latin typeface="+mn-lt"/>
              </a:rPr>
              <a:t>, </a:t>
            </a:r>
            <a:r>
              <a:rPr lang="en-AU" dirty="0" err="1">
                <a:latin typeface="+mn-lt"/>
              </a:rPr>
              <a:t>InfoAssistant</a:t>
            </a:r>
            <a:r>
              <a:rPr lang="en-AU" dirty="0">
                <a:latin typeface="+mn-lt"/>
              </a:rPr>
              <a:t>, </a:t>
            </a:r>
            <a:r>
              <a:rPr lang="en-AU" dirty="0" err="1">
                <a:latin typeface="+mn-lt"/>
              </a:rPr>
              <a:t>ActiveQuery</a:t>
            </a:r>
            <a:r>
              <a:rPr lang="en-AU" dirty="0">
                <a:latin typeface="+mn-lt"/>
              </a:rPr>
              <a:t>).</a:t>
            </a:r>
          </a:p>
        </p:txBody>
      </p:sp>
      <p:sp>
        <p:nvSpPr>
          <p:cNvPr id="6" name="TextBox 5">
            <a:extLst>
              <a:ext uri="{FF2B5EF4-FFF2-40B4-BE49-F238E27FC236}">
                <a16:creationId xmlns:a16="http://schemas.microsoft.com/office/drawing/2014/main" id="{E471BC67-DB49-1790-B838-CE16A1F8666C}"/>
              </a:ext>
            </a:extLst>
          </p:cNvPr>
          <p:cNvSpPr txBox="1"/>
          <p:nvPr/>
        </p:nvSpPr>
        <p:spPr>
          <a:xfrm>
            <a:off x="692426" y="4987885"/>
            <a:ext cx="7772400" cy="1477328"/>
          </a:xfrm>
          <a:prstGeom prst="rect">
            <a:avLst/>
          </a:prstGeom>
          <a:noFill/>
        </p:spPr>
        <p:txBody>
          <a:bodyPr wrap="square" rtlCol="0">
            <a:spAutoFit/>
          </a:bodyPr>
          <a:lstStyle/>
          <a:p>
            <a:r>
              <a:rPr lang="en-AU" dirty="0">
                <a:latin typeface="+mj-lt"/>
              </a:rPr>
              <a:t>In 2000, Visio Corp was acquired by Microsoft Corporation (Redmond, WA, USA) and I became program manager in database modelling in the Visual Studio unit. In 2001, I authored </a:t>
            </a:r>
            <a:r>
              <a:rPr lang="en-AU" i="1" dirty="0">
                <a:latin typeface="+mj-lt"/>
              </a:rPr>
              <a:t>Information </a:t>
            </a:r>
            <a:r>
              <a:rPr lang="en-AU" i="1" dirty="0" err="1">
                <a:latin typeface="+mj-lt"/>
              </a:rPr>
              <a:t>Modeling</a:t>
            </a:r>
            <a:r>
              <a:rPr lang="en-AU" i="1" dirty="0">
                <a:latin typeface="+mj-lt"/>
              </a:rPr>
              <a:t> and Relational Databases</a:t>
            </a:r>
            <a:r>
              <a:rPr lang="en-AU" dirty="0">
                <a:latin typeface="+mj-lt"/>
              </a:rPr>
              <a:t>. The Visio tool became Microsoft Visio, and its ORM solution was implemented as Visio for Enterprise Architects (discontinued in 2003).</a:t>
            </a:r>
          </a:p>
        </p:txBody>
      </p:sp>
    </p:spTree>
    <p:extLst>
      <p:ext uri="{BB962C8B-B14F-4D97-AF65-F5344CB8AC3E}">
        <p14:creationId xmlns:p14="http://schemas.microsoft.com/office/powerpoint/2010/main" val="125103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5B3E83-256F-2642-FAFC-72247F00AB97}"/>
              </a:ext>
            </a:extLst>
          </p:cNvPr>
          <p:cNvSpPr>
            <a:spLocks noGrp="1"/>
          </p:cNvSpPr>
          <p:nvPr>
            <p:ph type="sldNum" sz="quarter" idx="12"/>
          </p:nvPr>
        </p:nvSpPr>
        <p:spPr/>
        <p:txBody>
          <a:bodyPr/>
          <a:lstStyle/>
          <a:p>
            <a:pPr>
              <a:defRPr/>
            </a:pPr>
            <a:fld id="{5D828D03-36B0-4306-B152-5F7A68F4500C}" type="slidenum">
              <a:rPr lang="en-US" smtClean="0"/>
              <a:pPr>
                <a:defRPr/>
              </a:pPr>
              <a:t>9</a:t>
            </a:fld>
            <a:endParaRPr lang="en-US" dirty="0"/>
          </a:p>
        </p:txBody>
      </p:sp>
      <p:sp>
        <p:nvSpPr>
          <p:cNvPr id="7" name="TextBox 6">
            <a:extLst>
              <a:ext uri="{FF2B5EF4-FFF2-40B4-BE49-F238E27FC236}">
                <a16:creationId xmlns:a16="http://schemas.microsoft.com/office/drawing/2014/main" id="{EA922F88-7069-373E-ED90-05D18BA8E961}"/>
              </a:ext>
            </a:extLst>
          </p:cNvPr>
          <p:cNvSpPr txBox="1"/>
          <p:nvPr/>
        </p:nvSpPr>
        <p:spPr>
          <a:xfrm>
            <a:off x="655320" y="457200"/>
            <a:ext cx="7574280" cy="1831271"/>
          </a:xfrm>
          <a:prstGeom prst="rect">
            <a:avLst/>
          </a:prstGeom>
          <a:noFill/>
        </p:spPr>
        <p:txBody>
          <a:bodyPr wrap="square" rtlCol="0">
            <a:spAutoFit/>
          </a:bodyPr>
          <a:lstStyle/>
          <a:p>
            <a:r>
              <a:rPr lang="en-AU" dirty="0">
                <a:latin typeface="+mn-lt"/>
              </a:rPr>
              <a:t>In 2002, I became a professor of computer science at Neumont University (Salt Lake City). Here we developed the ORM tool called “NORMA” (Natural Object-Role </a:t>
            </a:r>
            <a:r>
              <a:rPr lang="en-AU" dirty="0" err="1">
                <a:latin typeface="+mn-lt"/>
              </a:rPr>
              <a:t>Modeling</a:t>
            </a:r>
            <a:r>
              <a:rPr lang="en-AU" dirty="0">
                <a:latin typeface="+mn-lt"/>
              </a:rPr>
              <a:t> Architect) that I named after my wife NORMA. </a:t>
            </a:r>
          </a:p>
          <a:p>
            <a:endParaRPr lang="en-AU" sz="500" dirty="0">
              <a:latin typeface="+mn-lt"/>
            </a:endParaRPr>
          </a:p>
          <a:p>
            <a:r>
              <a:rPr lang="en-AU" dirty="0">
                <a:latin typeface="+mn-lt"/>
              </a:rPr>
              <a:t>The NORMA tool runs as a free plug-in to Visual Studio. </a:t>
            </a:r>
          </a:p>
          <a:p>
            <a:r>
              <a:rPr lang="en-AU" dirty="0">
                <a:latin typeface="+mn-lt"/>
              </a:rPr>
              <a:t>Matt Curland and I formed ORM Solutions LLC to further</a:t>
            </a:r>
          </a:p>
          <a:p>
            <a:r>
              <a:rPr lang="en-AU" dirty="0">
                <a:latin typeface="+mn-lt"/>
              </a:rPr>
              <a:t>develop NORMA and the NORMA Professional tool.</a:t>
            </a:r>
          </a:p>
        </p:txBody>
      </p:sp>
      <p:sp>
        <p:nvSpPr>
          <p:cNvPr id="2" name="TextBox 1">
            <a:extLst>
              <a:ext uri="{FF2B5EF4-FFF2-40B4-BE49-F238E27FC236}">
                <a16:creationId xmlns:a16="http://schemas.microsoft.com/office/drawing/2014/main" id="{27F8BAF9-84E9-050E-CBBC-EE53F21F7533}"/>
              </a:ext>
            </a:extLst>
          </p:cNvPr>
          <p:cNvSpPr txBox="1"/>
          <p:nvPr/>
        </p:nvSpPr>
        <p:spPr>
          <a:xfrm>
            <a:off x="655320" y="2604715"/>
            <a:ext cx="8221011" cy="1200329"/>
          </a:xfrm>
          <a:prstGeom prst="rect">
            <a:avLst/>
          </a:prstGeom>
          <a:noFill/>
        </p:spPr>
        <p:txBody>
          <a:bodyPr wrap="square" rtlCol="0">
            <a:spAutoFit/>
          </a:bodyPr>
          <a:lstStyle/>
          <a:p>
            <a:r>
              <a:rPr lang="en-AU" dirty="0">
                <a:latin typeface="+mn-lt"/>
              </a:rPr>
              <a:t>In 2008, Professor Tony Morgan and I co-authored the second edition of </a:t>
            </a:r>
            <a:r>
              <a:rPr lang="en-AU" i="1" dirty="0">
                <a:latin typeface="+mn-lt"/>
              </a:rPr>
              <a:t>Information </a:t>
            </a:r>
            <a:r>
              <a:rPr lang="en-AU" i="1" dirty="0" err="1">
                <a:latin typeface="+mn-lt"/>
              </a:rPr>
              <a:t>Modeling</a:t>
            </a:r>
            <a:r>
              <a:rPr lang="en-AU" i="1" dirty="0">
                <a:latin typeface="+mn-lt"/>
              </a:rPr>
              <a:t> and Relational Databases</a:t>
            </a:r>
            <a:r>
              <a:rPr lang="en-AU" dirty="0">
                <a:latin typeface="+mn-lt"/>
              </a:rPr>
              <a:t>. Tony also related state and process modelling to ORM. Andy Carver and I developed the ORM stencil and template for drawing ORM schema diagrams in Visio.</a:t>
            </a:r>
          </a:p>
        </p:txBody>
      </p:sp>
      <p:sp>
        <p:nvSpPr>
          <p:cNvPr id="3" name="TextBox 2">
            <a:extLst>
              <a:ext uri="{FF2B5EF4-FFF2-40B4-BE49-F238E27FC236}">
                <a16:creationId xmlns:a16="http://schemas.microsoft.com/office/drawing/2014/main" id="{C33C9EEE-06EB-1427-D4B5-708FBF698A15}"/>
              </a:ext>
            </a:extLst>
          </p:cNvPr>
          <p:cNvSpPr txBox="1"/>
          <p:nvPr/>
        </p:nvSpPr>
        <p:spPr>
          <a:xfrm>
            <a:off x="655320" y="4000633"/>
            <a:ext cx="8221010" cy="1477328"/>
          </a:xfrm>
          <a:prstGeom prst="rect">
            <a:avLst/>
          </a:prstGeom>
          <a:noFill/>
        </p:spPr>
        <p:txBody>
          <a:bodyPr wrap="square" rtlCol="0">
            <a:spAutoFit/>
          </a:bodyPr>
          <a:lstStyle/>
          <a:p>
            <a:r>
              <a:rPr lang="en-AU" dirty="0">
                <a:latin typeface="+mn-lt"/>
              </a:rPr>
              <a:t>2009-2015: Tony and I worked as professors of computer science at INTI International University, Malaysia. I also worked part-time as a research scientist mapping ORM to </a:t>
            </a:r>
            <a:r>
              <a:rPr lang="en-AU" dirty="0" err="1">
                <a:latin typeface="+mn-lt"/>
              </a:rPr>
              <a:t>LogiQL</a:t>
            </a:r>
            <a:r>
              <a:rPr lang="en-AU" dirty="0">
                <a:latin typeface="+mn-lt"/>
              </a:rPr>
              <a:t> a logic programming language at </a:t>
            </a:r>
            <a:r>
              <a:rPr lang="en-AU" dirty="0" err="1">
                <a:latin typeface="+mn-lt"/>
              </a:rPr>
              <a:t>LogicBlox</a:t>
            </a:r>
            <a:r>
              <a:rPr lang="en-AU" dirty="0">
                <a:latin typeface="+mn-lt"/>
              </a:rPr>
              <a:t>. After </a:t>
            </a:r>
            <a:r>
              <a:rPr lang="en-AU" dirty="0" err="1">
                <a:latin typeface="+mn-lt"/>
              </a:rPr>
              <a:t>LogicBlox</a:t>
            </a:r>
            <a:r>
              <a:rPr lang="en-AU" dirty="0">
                <a:latin typeface="+mn-lt"/>
              </a:rPr>
              <a:t> was acquired by </a:t>
            </a:r>
            <a:r>
              <a:rPr lang="en-AU" dirty="0" err="1">
                <a:latin typeface="+mn-lt"/>
              </a:rPr>
              <a:t>Predictix</a:t>
            </a:r>
            <a:r>
              <a:rPr lang="en-AU" dirty="0">
                <a:latin typeface="+mn-lt"/>
              </a:rPr>
              <a:t> in 2014, some key staff moved to </a:t>
            </a:r>
            <a:r>
              <a:rPr lang="en-AU" dirty="0" err="1">
                <a:latin typeface="+mn-lt"/>
              </a:rPr>
              <a:t>RelationalAI</a:t>
            </a:r>
            <a:r>
              <a:rPr lang="en-AU" dirty="0">
                <a:latin typeface="+mn-lt"/>
              </a:rPr>
              <a:t> to develop the Rel language for deductive databases and knowledge graphs.</a:t>
            </a:r>
          </a:p>
        </p:txBody>
      </p:sp>
      <p:pic>
        <p:nvPicPr>
          <p:cNvPr id="9" name="Picture 8">
            <a:extLst>
              <a:ext uri="{FF2B5EF4-FFF2-40B4-BE49-F238E27FC236}">
                <a16:creationId xmlns:a16="http://schemas.microsoft.com/office/drawing/2014/main" id="{A175B292-05C4-2484-71EB-C820A11CB189}"/>
              </a:ext>
            </a:extLst>
          </p:cNvPr>
          <p:cNvPicPr>
            <a:picLocks noChangeAspect="1"/>
          </p:cNvPicPr>
          <p:nvPr/>
        </p:nvPicPr>
        <p:blipFill>
          <a:blip r:embed="rId2"/>
          <a:stretch>
            <a:fillRect/>
          </a:stretch>
        </p:blipFill>
        <p:spPr>
          <a:xfrm>
            <a:off x="6934200" y="1046799"/>
            <a:ext cx="1552263" cy="1259690"/>
          </a:xfrm>
          <a:prstGeom prst="rect">
            <a:avLst/>
          </a:prstGeom>
        </p:spPr>
      </p:pic>
    </p:spTree>
    <p:extLst>
      <p:ext uri="{BB962C8B-B14F-4D97-AF65-F5344CB8AC3E}">
        <p14:creationId xmlns:p14="http://schemas.microsoft.com/office/powerpoint/2010/main" val="137409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7520BA-D42B-CC75-AB6A-D9D6A7AD9704}"/>
              </a:ext>
            </a:extLst>
          </p:cNvPr>
          <p:cNvSpPr>
            <a:spLocks noGrp="1"/>
          </p:cNvSpPr>
          <p:nvPr>
            <p:ph type="sldNum" sz="quarter" idx="12"/>
          </p:nvPr>
        </p:nvSpPr>
        <p:spPr/>
        <p:txBody>
          <a:bodyPr/>
          <a:lstStyle/>
          <a:p>
            <a:pPr>
              <a:defRPr/>
            </a:pPr>
            <a:fld id="{5D828D03-36B0-4306-B152-5F7A68F4500C}" type="slidenum">
              <a:rPr lang="en-US" smtClean="0"/>
              <a:pPr>
                <a:defRPr/>
              </a:pPr>
              <a:t>10</a:t>
            </a:fld>
            <a:endParaRPr lang="en-US" dirty="0"/>
          </a:p>
        </p:txBody>
      </p:sp>
      <p:sp>
        <p:nvSpPr>
          <p:cNvPr id="8" name="TextBox 7">
            <a:extLst>
              <a:ext uri="{FF2B5EF4-FFF2-40B4-BE49-F238E27FC236}">
                <a16:creationId xmlns:a16="http://schemas.microsoft.com/office/drawing/2014/main" id="{4F701DD3-CD05-51C8-8A90-B83BE714B2B0}"/>
              </a:ext>
            </a:extLst>
          </p:cNvPr>
          <p:cNvSpPr txBox="1"/>
          <p:nvPr/>
        </p:nvSpPr>
        <p:spPr>
          <a:xfrm>
            <a:off x="762000" y="685800"/>
            <a:ext cx="7863840" cy="2031325"/>
          </a:xfrm>
          <a:prstGeom prst="rect">
            <a:avLst/>
          </a:prstGeom>
          <a:noFill/>
        </p:spPr>
        <p:txBody>
          <a:bodyPr wrap="square" rtlCol="0">
            <a:spAutoFit/>
          </a:bodyPr>
          <a:lstStyle/>
          <a:p>
            <a:r>
              <a:rPr lang="en-AU" dirty="0">
                <a:latin typeface="+mn-lt"/>
              </a:rPr>
              <a:t>In 2016-2018, I was an ORM consultant at the European Space Agency and adjunct research professor at </a:t>
            </a:r>
            <a:r>
              <a:rPr lang="en-AU">
                <a:latin typeface="+mn-lt"/>
              </a:rPr>
              <a:t>INTI university. </a:t>
            </a:r>
            <a:r>
              <a:rPr lang="en-AU" dirty="0">
                <a:latin typeface="+mn-lt"/>
              </a:rPr>
              <a:t>In 2019 I was part-time professor at Queensland University of Technology. Later, Tony Morgan</a:t>
            </a:r>
            <a:r>
              <a:rPr lang="en-AU" i="1" dirty="0">
                <a:latin typeface="+mn-lt"/>
              </a:rPr>
              <a:t> </a:t>
            </a:r>
            <a:r>
              <a:rPr lang="en-AU" dirty="0">
                <a:latin typeface="+mn-lt"/>
              </a:rPr>
              <a:t>and I extended the approach in many directions as discussed in the 3</a:t>
            </a:r>
            <a:r>
              <a:rPr lang="en-AU" baseline="30000" dirty="0">
                <a:latin typeface="+mn-lt"/>
              </a:rPr>
              <a:t>rd</a:t>
            </a:r>
            <a:r>
              <a:rPr lang="en-AU" dirty="0">
                <a:latin typeface="+mn-lt"/>
              </a:rPr>
              <a:t> edition of </a:t>
            </a:r>
            <a:r>
              <a:rPr lang="en-AU" i="1" dirty="0">
                <a:latin typeface="+mn-lt"/>
              </a:rPr>
              <a:t>Information </a:t>
            </a:r>
            <a:r>
              <a:rPr lang="en-AU" i="1" dirty="0" err="1">
                <a:latin typeface="+mn-lt"/>
              </a:rPr>
              <a:t>Modeling</a:t>
            </a:r>
            <a:r>
              <a:rPr lang="en-AU" i="1" dirty="0">
                <a:latin typeface="+mn-lt"/>
              </a:rPr>
              <a:t> and Relational Databases</a:t>
            </a:r>
            <a:r>
              <a:rPr lang="en-AU" dirty="0">
                <a:latin typeface="+mn-lt"/>
              </a:rPr>
              <a:t> (2024), and Enrico Franconi and I worked with Jan </a:t>
            </a:r>
            <a:r>
              <a:rPr lang="en-AU" dirty="0" err="1">
                <a:latin typeface="+mn-lt"/>
              </a:rPr>
              <a:t>Hidders</a:t>
            </a:r>
            <a:r>
              <a:rPr lang="en-AU" dirty="0">
                <a:latin typeface="+mn-lt"/>
              </a:rPr>
              <a:t> and others to provide an abstract syntax and semantics for ORM (accessible at </a:t>
            </a:r>
            <a:r>
              <a:rPr lang="en-AU" dirty="0">
                <a:latin typeface="+mn-lt"/>
                <a:hlinkClick r:id="rId2"/>
              </a:rPr>
              <a:t>www.orm.net/resources</a:t>
            </a:r>
            <a:r>
              <a:rPr lang="en-AU" dirty="0">
                <a:latin typeface="+mn-lt"/>
              </a:rPr>
              <a:t>). </a:t>
            </a:r>
          </a:p>
        </p:txBody>
      </p:sp>
      <p:sp>
        <p:nvSpPr>
          <p:cNvPr id="7" name="Text Box 4">
            <a:extLst>
              <a:ext uri="{FF2B5EF4-FFF2-40B4-BE49-F238E27FC236}">
                <a16:creationId xmlns:a16="http://schemas.microsoft.com/office/drawing/2014/main" id="{B54489CF-638F-7F67-2BF5-60C7909DA141}"/>
              </a:ext>
            </a:extLst>
          </p:cNvPr>
          <p:cNvSpPr txBox="1">
            <a:spLocks noChangeArrowheads="1"/>
          </p:cNvSpPr>
          <p:nvPr/>
        </p:nvSpPr>
        <p:spPr bwMode="auto">
          <a:xfrm>
            <a:off x="762000" y="2843838"/>
            <a:ext cx="8001000" cy="338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en-US" dirty="0">
                <a:latin typeface="+mn-lt"/>
              </a:rPr>
              <a:t>The early fact-based modeling tools LISA-D and RIDL* developed in Belgium and The Netherlands are no longer available. Fact-based modeling tools now available include:</a:t>
            </a:r>
          </a:p>
          <a:p>
            <a:pPr>
              <a:lnSpc>
                <a:spcPct val="120000"/>
              </a:lnSpc>
            </a:pPr>
            <a:r>
              <a:rPr lang="en-US" altLang="en-US" dirty="0">
                <a:latin typeface="+mn-lt"/>
              </a:rPr>
              <a:t>		NORMA</a:t>
            </a:r>
          </a:p>
          <a:p>
            <a:pPr>
              <a:lnSpc>
                <a:spcPct val="120000"/>
              </a:lnSpc>
            </a:pPr>
            <a:r>
              <a:rPr lang="en-US" altLang="en-US" dirty="0">
                <a:latin typeface="+mn-lt"/>
              </a:rPr>
              <a:t>		</a:t>
            </a:r>
            <a:r>
              <a:rPr lang="en-US" altLang="en-US" dirty="0" err="1">
                <a:latin typeface="+mn-lt"/>
              </a:rPr>
              <a:t>CaseTalk</a:t>
            </a:r>
            <a:r>
              <a:rPr lang="en-US" altLang="en-US" dirty="0">
                <a:latin typeface="+mn-lt"/>
              </a:rPr>
              <a:t> (FCO-IM)</a:t>
            </a:r>
          </a:p>
          <a:p>
            <a:pPr>
              <a:lnSpc>
                <a:spcPct val="120000"/>
              </a:lnSpc>
            </a:pPr>
            <a:r>
              <a:rPr lang="en-US" altLang="en-US" dirty="0">
                <a:solidFill>
                  <a:srgbClr val="000066"/>
                </a:solidFill>
                <a:latin typeface="+mn-lt"/>
              </a:rPr>
              <a:t>		</a:t>
            </a:r>
            <a:r>
              <a:rPr lang="en-US" altLang="en-US" dirty="0" err="1">
                <a:latin typeface="+mn-lt"/>
              </a:rPr>
              <a:t>iKnow</a:t>
            </a:r>
            <a:r>
              <a:rPr lang="en-US" altLang="en-US" dirty="0">
                <a:latin typeface="+mn-lt"/>
              </a:rPr>
              <a:t> (</a:t>
            </a:r>
            <a:r>
              <a:rPr lang="en-US" altLang="en-US" dirty="0" err="1">
                <a:latin typeface="+mn-lt"/>
              </a:rPr>
              <a:t>cogNIAM</a:t>
            </a:r>
            <a:r>
              <a:rPr lang="en-US" altLang="en-US" dirty="0">
                <a:latin typeface="+mn-lt"/>
              </a:rPr>
              <a:t>)</a:t>
            </a:r>
          </a:p>
          <a:p>
            <a:pPr>
              <a:lnSpc>
                <a:spcPct val="120000"/>
              </a:lnSpc>
            </a:pPr>
            <a:r>
              <a:rPr lang="en-US" altLang="en-US" dirty="0">
                <a:latin typeface="+mn-lt"/>
              </a:rPr>
              <a:t>		</a:t>
            </a:r>
            <a:r>
              <a:rPr lang="en-US" altLang="en-US" dirty="0" err="1">
                <a:latin typeface="+mn-lt"/>
              </a:rPr>
              <a:t>ActiveFacts</a:t>
            </a:r>
            <a:endParaRPr lang="en-US" altLang="en-US" dirty="0">
              <a:latin typeface="+mn-lt"/>
            </a:endParaRPr>
          </a:p>
          <a:p>
            <a:pPr>
              <a:lnSpc>
                <a:spcPct val="120000"/>
              </a:lnSpc>
            </a:pPr>
            <a:r>
              <a:rPr lang="en-US" altLang="en-US" dirty="0">
                <a:latin typeface="+mn-lt"/>
              </a:rPr>
              <a:t>		</a:t>
            </a:r>
            <a:r>
              <a:rPr lang="en-US" altLang="en-US" dirty="0" err="1">
                <a:latin typeface="+mn-lt"/>
              </a:rPr>
              <a:t>DogmaModeler</a:t>
            </a:r>
            <a:endParaRPr lang="en-US" altLang="en-US" dirty="0">
              <a:latin typeface="+mn-lt"/>
            </a:endParaRPr>
          </a:p>
          <a:p>
            <a:pPr>
              <a:lnSpc>
                <a:spcPct val="120000"/>
              </a:lnSpc>
            </a:pPr>
            <a:r>
              <a:rPr lang="en-US" altLang="en-US" dirty="0">
                <a:latin typeface="+mn-lt"/>
              </a:rPr>
              <a:t>		Factum</a:t>
            </a:r>
          </a:p>
          <a:p>
            <a:pPr>
              <a:lnSpc>
                <a:spcPct val="120000"/>
              </a:lnSpc>
            </a:pPr>
            <a:r>
              <a:rPr lang="en-US" altLang="en-US" dirty="0">
                <a:latin typeface="+mn-lt"/>
              </a:rPr>
              <a:t>		Boston and </a:t>
            </a:r>
            <a:r>
              <a:rPr lang="en-US" altLang="en-US" dirty="0" err="1">
                <a:latin typeface="+mn-lt"/>
              </a:rPr>
              <a:t>FactEngine</a:t>
            </a:r>
            <a:r>
              <a:rPr lang="en-US" altLang="en-US" dirty="0">
                <a:latin typeface="+mn-lt"/>
              </a:rPr>
              <a:t> 	</a:t>
            </a:r>
          </a:p>
        </p:txBody>
      </p:sp>
    </p:spTree>
    <p:extLst>
      <p:ext uri="{BB962C8B-B14F-4D97-AF65-F5344CB8AC3E}">
        <p14:creationId xmlns:p14="http://schemas.microsoft.com/office/powerpoint/2010/main" val="145949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09AC-5EBA-2011-F7CB-E1109560708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1FD3F3D-AA3D-DAEE-70BE-0E3557AD1F45}"/>
              </a:ext>
            </a:extLst>
          </p:cNvPr>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A0000"/>
                </a:solidFill>
                <a:effectLst/>
                <a:uLnTx/>
                <a:uFillTx/>
                <a:latin typeface="Calibri" pitchFamily="34" charset="0"/>
                <a:cs typeface="Calibri" pitchFamily="34" charset="0"/>
              </a:rPr>
              <a:t>ORM Graphical and Textual Notation</a:t>
            </a:r>
            <a:endPar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endParaRPr>
          </a:p>
        </p:txBody>
      </p:sp>
      <p:pic>
        <p:nvPicPr>
          <p:cNvPr id="6" name="Picture 5">
            <a:extLst>
              <a:ext uri="{FF2B5EF4-FFF2-40B4-BE49-F238E27FC236}">
                <a16:creationId xmlns:a16="http://schemas.microsoft.com/office/drawing/2014/main" id="{C9B0FB83-F2C4-42C4-D444-3F3FAE33641A}"/>
              </a:ext>
            </a:extLst>
          </p:cNvPr>
          <p:cNvPicPr>
            <a:picLocks noChangeAspect="1"/>
          </p:cNvPicPr>
          <p:nvPr/>
        </p:nvPicPr>
        <p:blipFill>
          <a:blip r:embed="rId3"/>
          <a:stretch>
            <a:fillRect/>
          </a:stretch>
        </p:blipFill>
        <p:spPr>
          <a:xfrm>
            <a:off x="5486400" y="1134640"/>
            <a:ext cx="2436814" cy="512645"/>
          </a:xfrm>
          <a:prstGeom prst="rect">
            <a:avLst/>
          </a:prstGeom>
        </p:spPr>
      </p:pic>
      <p:sp>
        <p:nvSpPr>
          <p:cNvPr id="7" name="TextBox 6">
            <a:extLst>
              <a:ext uri="{FF2B5EF4-FFF2-40B4-BE49-F238E27FC236}">
                <a16:creationId xmlns:a16="http://schemas.microsoft.com/office/drawing/2014/main" id="{284CA477-3DC6-B7D9-D654-5C79C398072C}"/>
              </a:ext>
            </a:extLst>
          </p:cNvPr>
          <p:cNvSpPr txBox="1"/>
          <p:nvPr/>
        </p:nvSpPr>
        <p:spPr>
          <a:xfrm>
            <a:off x="461755" y="3055372"/>
            <a:ext cx="5714999" cy="646331"/>
          </a:xfrm>
          <a:prstGeom prst="rect">
            <a:avLst/>
          </a:prstGeom>
          <a:noFill/>
        </p:spPr>
        <p:txBody>
          <a:bodyPr wrap="square" rtlCol="0">
            <a:spAutoFit/>
          </a:bodyPr>
          <a:lstStyle/>
          <a:p>
            <a:r>
              <a:rPr lang="en-AU" dirty="0">
                <a:latin typeface="+mn-lt"/>
              </a:rPr>
              <a:t>Simple reference schemes may be abbreviated using reference modes (popular, unit-based or general), e.g.  </a:t>
            </a:r>
          </a:p>
        </p:txBody>
      </p:sp>
      <p:sp>
        <p:nvSpPr>
          <p:cNvPr id="8" name="TextBox 7">
            <a:extLst>
              <a:ext uri="{FF2B5EF4-FFF2-40B4-BE49-F238E27FC236}">
                <a16:creationId xmlns:a16="http://schemas.microsoft.com/office/drawing/2014/main" id="{7743D31C-A723-DDBA-F97B-5A7B4C518647}"/>
              </a:ext>
            </a:extLst>
          </p:cNvPr>
          <p:cNvSpPr txBox="1"/>
          <p:nvPr/>
        </p:nvSpPr>
        <p:spPr>
          <a:xfrm>
            <a:off x="490330" y="1780971"/>
            <a:ext cx="8084004" cy="1200329"/>
          </a:xfrm>
          <a:prstGeom prst="rect">
            <a:avLst/>
          </a:prstGeom>
          <a:noFill/>
        </p:spPr>
        <p:txBody>
          <a:bodyPr wrap="square" rtlCol="0">
            <a:spAutoFit/>
          </a:bodyPr>
          <a:lstStyle/>
          <a:p>
            <a:r>
              <a:rPr lang="en-AU" dirty="0">
                <a:latin typeface="+mn-lt"/>
              </a:rPr>
              <a:t>ORM models may be specified textually in FORML (a controlled natural language). The NORMA tool automatically provides the verbalization, e.g. the </a:t>
            </a:r>
            <a:r>
              <a:rPr lang="en-AU" i="1" dirty="0">
                <a:latin typeface="+mn-lt"/>
              </a:rPr>
              <a:t>mandatory role </a:t>
            </a:r>
            <a:r>
              <a:rPr lang="en-AU" dirty="0">
                <a:latin typeface="+mn-lt"/>
              </a:rPr>
              <a:t>and </a:t>
            </a:r>
            <a:r>
              <a:rPr lang="en-AU" i="1" dirty="0">
                <a:latin typeface="+mn-lt"/>
              </a:rPr>
              <a:t>uniqueness constraints </a:t>
            </a:r>
            <a:r>
              <a:rPr lang="en-AU" dirty="0">
                <a:latin typeface="+mn-lt"/>
              </a:rPr>
              <a:t>on Country’s role verbalize thus: </a:t>
            </a:r>
          </a:p>
          <a:p>
            <a:r>
              <a:rPr lang="en-AU" dirty="0">
                <a:latin typeface="+mn-lt"/>
              </a:rPr>
              <a:t>	</a:t>
            </a:r>
            <a:r>
              <a:rPr lang="en-AU" b="1" dirty="0">
                <a:solidFill>
                  <a:srgbClr val="800080"/>
                </a:solidFill>
                <a:latin typeface="+mn-lt"/>
              </a:rPr>
              <a:t>Each</a:t>
            </a:r>
            <a:r>
              <a:rPr lang="en-AU" dirty="0">
                <a:latin typeface="+mn-lt"/>
              </a:rPr>
              <a:t> Country has </a:t>
            </a:r>
            <a:r>
              <a:rPr lang="en-AU" b="1" dirty="0">
                <a:solidFill>
                  <a:srgbClr val="800080"/>
                </a:solidFill>
                <a:latin typeface="+mn-lt"/>
              </a:rPr>
              <a:t>exactly one </a:t>
            </a:r>
            <a:r>
              <a:rPr lang="en-AU" dirty="0" err="1">
                <a:latin typeface="+mn-lt"/>
              </a:rPr>
              <a:t>CountryCode</a:t>
            </a:r>
            <a:r>
              <a:rPr lang="en-AU" dirty="0">
                <a:latin typeface="+mn-lt"/>
              </a:rPr>
              <a:t>.	</a:t>
            </a:r>
          </a:p>
        </p:txBody>
      </p:sp>
      <p:sp>
        <p:nvSpPr>
          <p:cNvPr id="9" name="TextBox 8">
            <a:extLst>
              <a:ext uri="{FF2B5EF4-FFF2-40B4-BE49-F238E27FC236}">
                <a16:creationId xmlns:a16="http://schemas.microsoft.com/office/drawing/2014/main" id="{8F697209-7768-9D23-0148-DC452D0FAB84}"/>
              </a:ext>
            </a:extLst>
          </p:cNvPr>
          <p:cNvSpPr txBox="1"/>
          <p:nvPr/>
        </p:nvSpPr>
        <p:spPr>
          <a:xfrm>
            <a:off x="566530" y="1059597"/>
            <a:ext cx="5029200" cy="646331"/>
          </a:xfrm>
          <a:prstGeom prst="rect">
            <a:avLst/>
          </a:prstGeom>
          <a:noFill/>
        </p:spPr>
        <p:txBody>
          <a:bodyPr wrap="square" rtlCol="0">
            <a:spAutoFit/>
          </a:bodyPr>
          <a:lstStyle/>
          <a:p>
            <a:r>
              <a:rPr lang="en-AU" dirty="0">
                <a:latin typeface="+mn-lt"/>
              </a:rPr>
              <a:t>A simple, preferred reference scheme between an entity type and a domain value type. </a:t>
            </a:r>
          </a:p>
        </p:txBody>
      </p:sp>
      <p:pic>
        <p:nvPicPr>
          <p:cNvPr id="11" name="Picture 10">
            <a:extLst>
              <a:ext uri="{FF2B5EF4-FFF2-40B4-BE49-F238E27FC236}">
                <a16:creationId xmlns:a16="http://schemas.microsoft.com/office/drawing/2014/main" id="{445DDAF7-D8AA-9331-DB59-894EB2BD6E68}"/>
              </a:ext>
            </a:extLst>
          </p:cNvPr>
          <p:cNvPicPr>
            <a:picLocks noChangeAspect="1"/>
          </p:cNvPicPr>
          <p:nvPr/>
        </p:nvPicPr>
        <p:blipFill>
          <a:blip r:embed="rId4"/>
          <a:stretch>
            <a:fillRect/>
          </a:stretch>
        </p:blipFill>
        <p:spPr>
          <a:xfrm>
            <a:off x="6172199" y="3124200"/>
            <a:ext cx="2057401" cy="539529"/>
          </a:xfrm>
          <a:prstGeom prst="rect">
            <a:avLst/>
          </a:prstGeom>
        </p:spPr>
      </p:pic>
      <p:pic>
        <p:nvPicPr>
          <p:cNvPr id="13" name="Picture 12">
            <a:extLst>
              <a:ext uri="{FF2B5EF4-FFF2-40B4-BE49-F238E27FC236}">
                <a16:creationId xmlns:a16="http://schemas.microsoft.com/office/drawing/2014/main" id="{46858BD3-E484-CC8B-DE99-9F722D47E6B6}"/>
              </a:ext>
            </a:extLst>
          </p:cNvPr>
          <p:cNvPicPr>
            <a:picLocks noChangeAspect="1"/>
          </p:cNvPicPr>
          <p:nvPr/>
        </p:nvPicPr>
        <p:blipFill>
          <a:blip r:embed="rId5"/>
          <a:stretch>
            <a:fillRect/>
          </a:stretch>
        </p:blipFill>
        <p:spPr>
          <a:xfrm>
            <a:off x="5029200" y="3761647"/>
            <a:ext cx="2321379" cy="2580788"/>
          </a:xfrm>
          <a:prstGeom prst="rect">
            <a:avLst/>
          </a:prstGeom>
        </p:spPr>
      </p:pic>
      <p:sp>
        <p:nvSpPr>
          <p:cNvPr id="14" name="TextBox 13">
            <a:extLst>
              <a:ext uri="{FF2B5EF4-FFF2-40B4-BE49-F238E27FC236}">
                <a16:creationId xmlns:a16="http://schemas.microsoft.com/office/drawing/2014/main" id="{90A43A42-2CE3-165E-D5D9-806994806A6F}"/>
              </a:ext>
            </a:extLst>
          </p:cNvPr>
          <p:cNvSpPr txBox="1"/>
          <p:nvPr/>
        </p:nvSpPr>
        <p:spPr>
          <a:xfrm>
            <a:off x="490330" y="3848487"/>
            <a:ext cx="4800600" cy="923330"/>
          </a:xfrm>
          <a:prstGeom prst="rect">
            <a:avLst/>
          </a:prstGeom>
          <a:noFill/>
        </p:spPr>
        <p:txBody>
          <a:bodyPr wrap="square" rtlCol="0">
            <a:spAutoFit/>
          </a:bodyPr>
          <a:lstStyle/>
          <a:p>
            <a:r>
              <a:rPr lang="en-AU" dirty="0">
                <a:latin typeface="+mn-lt"/>
              </a:rPr>
              <a:t>Object types and Fact types may be populated with instances, </a:t>
            </a:r>
          </a:p>
          <a:p>
            <a:r>
              <a:rPr lang="en-AU" dirty="0">
                <a:latin typeface="+mn-lt"/>
              </a:rPr>
              <a:t>e.g. using ISO-3161-1 alpha-2 country codes</a:t>
            </a:r>
          </a:p>
        </p:txBody>
      </p:sp>
      <p:sp>
        <p:nvSpPr>
          <p:cNvPr id="2" name="Slide Number Placeholder 3">
            <a:extLst>
              <a:ext uri="{FF2B5EF4-FFF2-40B4-BE49-F238E27FC236}">
                <a16:creationId xmlns:a16="http://schemas.microsoft.com/office/drawing/2014/main" id="{7BECE872-B470-8DB9-8D1B-55A0FDF2C833}"/>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11</a:t>
            </a:fld>
            <a:endParaRPr lang="en-US" sz="1200" dirty="0">
              <a:latin typeface="+mn-lt"/>
            </a:endParaRPr>
          </a:p>
        </p:txBody>
      </p:sp>
      <p:sp>
        <p:nvSpPr>
          <p:cNvPr id="3" name="TextBox 2">
            <a:extLst>
              <a:ext uri="{FF2B5EF4-FFF2-40B4-BE49-F238E27FC236}">
                <a16:creationId xmlns:a16="http://schemas.microsoft.com/office/drawing/2014/main" id="{CE7C02C1-E4C5-0001-3D96-1781560B7D66}"/>
              </a:ext>
            </a:extLst>
          </p:cNvPr>
          <p:cNvSpPr txBox="1"/>
          <p:nvPr/>
        </p:nvSpPr>
        <p:spPr>
          <a:xfrm>
            <a:off x="490330" y="4918601"/>
            <a:ext cx="4800600" cy="1200329"/>
          </a:xfrm>
          <a:prstGeom prst="rect">
            <a:avLst/>
          </a:prstGeom>
          <a:noFill/>
        </p:spPr>
        <p:txBody>
          <a:bodyPr wrap="square" rtlCol="0">
            <a:spAutoFit/>
          </a:bodyPr>
          <a:lstStyle/>
          <a:p>
            <a:r>
              <a:rPr lang="en-AU" dirty="0">
                <a:latin typeface="+mn-lt"/>
              </a:rPr>
              <a:t>The population is a unique list of instances</a:t>
            </a:r>
          </a:p>
          <a:p>
            <a:r>
              <a:rPr lang="en-AU" dirty="0">
                <a:latin typeface="+mn-lt"/>
              </a:rPr>
              <a:t>(no duplicates allowed), so each fact type predicate has an implied spanning uniqueness constraint. </a:t>
            </a:r>
          </a:p>
        </p:txBody>
      </p:sp>
    </p:spTree>
    <p:extLst>
      <p:ext uri="{BB962C8B-B14F-4D97-AF65-F5344CB8AC3E}">
        <p14:creationId xmlns:p14="http://schemas.microsoft.com/office/powerpoint/2010/main" val="45107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D0C2DEA8-1123-2501-F16A-19DFAAE6F339}"/>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12</a:t>
            </a:fld>
            <a:endParaRPr lang="en-US" sz="1200" dirty="0">
              <a:latin typeface="+mn-lt"/>
            </a:endParaRPr>
          </a:p>
        </p:txBody>
      </p:sp>
      <p:sp>
        <p:nvSpPr>
          <p:cNvPr id="4" name="TextBox 3">
            <a:extLst>
              <a:ext uri="{FF2B5EF4-FFF2-40B4-BE49-F238E27FC236}">
                <a16:creationId xmlns:a16="http://schemas.microsoft.com/office/drawing/2014/main" id="{133AED0D-1D9A-520D-53E3-555316D420E6}"/>
              </a:ext>
            </a:extLst>
          </p:cNvPr>
          <p:cNvSpPr txBox="1"/>
          <p:nvPr/>
        </p:nvSpPr>
        <p:spPr>
          <a:xfrm>
            <a:off x="838200" y="533400"/>
            <a:ext cx="5943599" cy="369332"/>
          </a:xfrm>
          <a:prstGeom prst="rect">
            <a:avLst/>
          </a:prstGeom>
          <a:noFill/>
        </p:spPr>
        <p:txBody>
          <a:bodyPr wrap="square" rtlCol="0">
            <a:spAutoFit/>
          </a:bodyPr>
          <a:lstStyle/>
          <a:p>
            <a:r>
              <a:rPr lang="en-AU" b="1" dirty="0">
                <a:latin typeface="+mn-lt"/>
              </a:rPr>
              <a:t>Fact types </a:t>
            </a:r>
            <a:r>
              <a:rPr lang="en-AU" dirty="0">
                <a:latin typeface="+mn-lt"/>
              </a:rPr>
              <a:t>may be unary, binary, ternary, quaternary etc.</a:t>
            </a:r>
          </a:p>
        </p:txBody>
      </p:sp>
      <p:sp>
        <p:nvSpPr>
          <p:cNvPr id="7" name="TextBox 6">
            <a:extLst>
              <a:ext uri="{FF2B5EF4-FFF2-40B4-BE49-F238E27FC236}">
                <a16:creationId xmlns:a16="http://schemas.microsoft.com/office/drawing/2014/main" id="{683377CA-1CC5-26F3-C071-C63485EA4B55}"/>
              </a:ext>
            </a:extLst>
          </p:cNvPr>
          <p:cNvSpPr txBox="1"/>
          <p:nvPr/>
        </p:nvSpPr>
        <p:spPr>
          <a:xfrm>
            <a:off x="765639" y="2133600"/>
            <a:ext cx="4724400" cy="923330"/>
          </a:xfrm>
          <a:prstGeom prst="rect">
            <a:avLst/>
          </a:prstGeom>
          <a:noFill/>
        </p:spPr>
        <p:txBody>
          <a:bodyPr wrap="square" rtlCol="0">
            <a:spAutoFit/>
          </a:bodyPr>
          <a:lstStyle/>
          <a:p>
            <a:r>
              <a:rPr lang="en-AU" dirty="0">
                <a:latin typeface="+mn-lt"/>
              </a:rPr>
              <a:t>Object types may be declared </a:t>
            </a:r>
            <a:r>
              <a:rPr lang="en-AU" b="1" dirty="0">
                <a:latin typeface="+mn-lt"/>
              </a:rPr>
              <a:t>independent.</a:t>
            </a:r>
          </a:p>
          <a:p>
            <a:endParaRPr lang="en-AU" dirty="0">
              <a:latin typeface="+mn-lt"/>
            </a:endParaRPr>
          </a:p>
          <a:p>
            <a:r>
              <a:rPr lang="en-AU" dirty="0">
                <a:latin typeface="+mn-lt"/>
              </a:rPr>
              <a:t>Fact types may be </a:t>
            </a:r>
            <a:r>
              <a:rPr lang="en-AU" b="1" dirty="0">
                <a:latin typeface="+mn-lt"/>
              </a:rPr>
              <a:t>objectified.</a:t>
            </a:r>
          </a:p>
        </p:txBody>
      </p:sp>
      <p:pic>
        <p:nvPicPr>
          <p:cNvPr id="9" name="Picture 8">
            <a:extLst>
              <a:ext uri="{FF2B5EF4-FFF2-40B4-BE49-F238E27FC236}">
                <a16:creationId xmlns:a16="http://schemas.microsoft.com/office/drawing/2014/main" id="{014C7128-4F8E-03CD-FAC9-8DED406E5487}"/>
              </a:ext>
            </a:extLst>
          </p:cNvPr>
          <p:cNvPicPr>
            <a:picLocks noChangeAspect="1"/>
          </p:cNvPicPr>
          <p:nvPr/>
        </p:nvPicPr>
        <p:blipFill>
          <a:blip r:embed="rId3"/>
          <a:stretch>
            <a:fillRect/>
          </a:stretch>
        </p:blipFill>
        <p:spPr>
          <a:xfrm>
            <a:off x="4724400" y="2165405"/>
            <a:ext cx="2962025" cy="1443038"/>
          </a:xfrm>
          <a:prstGeom prst="rect">
            <a:avLst/>
          </a:prstGeom>
        </p:spPr>
      </p:pic>
      <p:pic>
        <p:nvPicPr>
          <p:cNvPr id="12" name="Picture 11">
            <a:extLst>
              <a:ext uri="{FF2B5EF4-FFF2-40B4-BE49-F238E27FC236}">
                <a16:creationId xmlns:a16="http://schemas.microsoft.com/office/drawing/2014/main" id="{3D084290-3C6A-B052-886F-FE1959DB537B}"/>
              </a:ext>
            </a:extLst>
          </p:cNvPr>
          <p:cNvPicPr>
            <a:picLocks noChangeAspect="1"/>
          </p:cNvPicPr>
          <p:nvPr/>
        </p:nvPicPr>
        <p:blipFill>
          <a:blip r:embed="rId4"/>
          <a:stretch>
            <a:fillRect/>
          </a:stretch>
        </p:blipFill>
        <p:spPr>
          <a:xfrm>
            <a:off x="1634330" y="1049448"/>
            <a:ext cx="6180140" cy="1090613"/>
          </a:xfrm>
          <a:prstGeom prst="rect">
            <a:avLst/>
          </a:prstGeom>
        </p:spPr>
      </p:pic>
      <p:sp>
        <p:nvSpPr>
          <p:cNvPr id="13" name="TextBox 12">
            <a:extLst>
              <a:ext uri="{FF2B5EF4-FFF2-40B4-BE49-F238E27FC236}">
                <a16:creationId xmlns:a16="http://schemas.microsoft.com/office/drawing/2014/main" id="{C2CD2291-410B-6826-41B5-562E4EE25DBF}"/>
              </a:ext>
            </a:extLst>
          </p:cNvPr>
          <p:cNvSpPr txBox="1"/>
          <p:nvPr/>
        </p:nvSpPr>
        <p:spPr>
          <a:xfrm>
            <a:off x="765639" y="3390527"/>
            <a:ext cx="4724400" cy="369332"/>
          </a:xfrm>
          <a:prstGeom prst="rect">
            <a:avLst/>
          </a:prstGeom>
          <a:noFill/>
        </p:spPr>
        <p:txBody>
          <a:bodyPr wrap="square" rtlCol="0">
            <a:spAutoFit/>
          </a:bodyPr>
          <a:lstStyle/>
          <a:p>
            <a:r>
              <a:rPr lang="en-AU" b="1" dirty="0">
                <a:latin typeface="+mn-lt"/>
              </a:rPr>
              <a:t>Value constraints </a:t>
            </a:r>
            <a:r>
              <a:rPr lang="en-AU" dirty="0">
                <a:latin typeface="+mn-lt"/>
              </a:rPr>
              <a:t>on object types and roles.</a:t>
            </a:r>
          </a:p>
        </p:txBody>
      </p:sp>
      <p:pic>
        <p:nvPicPr>
          <p:cNvPr id="15" name="Picture 14">
            <a:extLst>
              <a:ext uri="{FF2B5EF4-FFF2-40B4-BE49-F238E27FC236}">
                <a16:creationId xmlns:a16="http://schemas.microsoft.com/office/drawing/2014/main" id="{378AD3F6-469F-D109-3448-6916943A76B5}"/>
              </a:ext>
            </a:extLst>
          </p:cNvPr>
          <p:cNvPicPr>
            <a:picLocks noChangeAspect="1"/>
          </p:cNvPicPr>
          <p:nvPr/>
        </p:nvPicPr>
        <p:blipFill>
          <a:blip r:embed="rId5"/>
          <a:stretch>
            <a:fillRect/>
          </a:stretch>
        </p:blipFill>
        <p:spPr>
          <a:xfrm>
            <a:off x="2590800" y="3721640"/>
            <a:ext cx="5486401" cy="924851"/>
          </a:xfrm>
          <a:prstGeom prst="rect">
            <a:avLst/>
          </a:prstGeom>
        </p:spPr>
      </p:pic>
      <p:sp>
        <p:nvSpPr>
          <p:cNvPr id="16" name="TextBox 15">
            <a:extLst>
              <a:ext uri="{FF2B5EF4-FFF2-40B4-BE49-F238E27FC236}">
                <a16:creationId xmlns:a16="http://schemas.microsoft.com/office/drawing/2014/main" id="{871E7599-5206-CE98-2A92-E76E514BF061}"/>
              </a:ext>
            </a:extLst>
          </p:cNvPr>
          <p:cNvSpPr txBox="1"/>
          <p:nvPr/>
        </p:nvSpPr>
        <p:spPr>
          <a:xfrm>
            <a:off x="762000" y="4610017"/>
            <a:ext cx="8153400" cy="369332"/>
          </a:xfrm>
          <a:prstGeom prst="rect">
            <a:avLst/>
          </a:prstGeom>
          <a:noFill/>
        </p:spPr>
        <p:txBody>
          <a:bodyPr wrap="square" rtlCol="0">
            <a:spAutoFit/>
          </a:bodyPr>
          <a:lstStyle/>
          <a:p>
            <a:r>
              <a:rPr lang="en-AU" b="1" dirty="0">
                <a:latin typeface="+mn-lt"/>
              </a:rPr>
              <a:t>inclusive-or constraints</a:t>
            </a:r>
            <a:r>
              <a:rPr lang="en-AU" i="1" dirty="0">
                <a:latin typeface="+mn-lt"/>
              </a:rPr>
              <a:t>, </a:t>
            </a:r>
            <a:r>
              <a:rPr lang="en-AU" b="1" i="1" dirty="0">
                <a:latin typeface="+mn-lt"/>
              </a:rPr>
              <a:t>exclusion constraints</a:t>
            </a:r>
            <a:r>
              <a:rPr lang="en-AU" i="1" dirty="0">
                <a:latin typeface="+mn-lt"/>
              </a:rPr>
              <a:t>, </a:t>
            </a:r>
            <a:r>
              <a:rPr lang="en-AU" b="1" i="1" dirty="0">
                <a:latin typeface="+mn-lt"/>
              </a:rPr>
              <a:t>exclusive-or constraints</a:t>
            </a:r>
            <a:r>
              <a:rPr lang="en-AU" i="1" dirty="0">
                <a:latin typeface="+mn-lt"/>
              </a:rPr>
              <a:t>. </a:t>
            </a:r>
            <a:endParaRPr lang="en-AU" dirty="0">
              <a:latin typeface="+mn-lt"/>
            </a:endParaRPr>
          </a:p>
        </p:txBody>
      </p:sp>
      <p:pic>
        <p:nvPicPr>
          <p:cNvPr id="20" name="Picture 19">
            <a:extLst>
              <a:ext uri="{FF2B5EF4-FFF2-40B4-BE49-F238E27FC236}">
                <a16:creationId xmlns:a16="http://schemas.microsoft.com/office/drawing/2014/main" id="{72990EC0-067A-A09E-E037-7F642750D7A5}"/>
              </a:ext>
            </a:extLst>
          </p:cNvPr>
          <p:cNvPicPr>
            <a:picLocks noChangeAspect="1"/>
          </p:cNvPicPr>
          <p:nvPr/>
        </p:nvPicPr>
        <p:blipFill>
          <a:blip r:embed="rId6"/>
          <a:stretch>
            <a:fillRect/>
          </a:stretch>
        </p:blipFill>
        <p:spPr>
          <a:xfrm>
            <a:off x="838200" y="4887897"/>
            <a:ext cx="7323829" cy="1400605"/>
          </a:xfrm>
          <a:prstGeom prst="rect">
            <a:avLst/>
          </a:prstGeom>
        </p:spPr>
      </p:pic>
      <p:sp>
        <p:nvSpPr>
          <p:cNvPr id="2" name="TextBox 1">
            <a:extLst>
              <a:ext uri="{FF2B5EF4-FFF2-40B4-BE49-F238E27FC236}">
                <a16:creationId xmlns:a16="http://schemas.microsoft.com/office/drawing/2014/main" id="{A2D030DD-069B-D352-8F56-B2370D3B08BA}"/>
              </a:ext>
            </a:extLst>
          </p:cNvPr>
          <p:cNvSpPr txBox="1"/>
          <p:nvPr/>
        </p:nvSpPr>
        <p:spPr>
          <a:xfrm>
            <a:off x="838200" y="838200"/>
            <a:ext cx="5943599" cy="369332"/>
          </a:xfrm>
          <a:prstGeom prst="rect">
            <a:avLst/>
          </a:prstGeom>
          <a:noFill/>
        </p:spPr>
        <p:txBody>
          <a:bodyPr wrap="square" rtlCol="0">
            <a:spAutoFit/>
          </a:bodyPr>
          <a:lstStyle/>
          <a:p>
            <a:r>
              <a:rPr lang="en-AU" dirty="0">
                <a:latin typeface="+mn-lt"/>
              </a:rPr>
              <a:t>UCs on </a:t>
            </a:r>
            <a:r>
              <a:rPr lang="en-AU" dirty="0" err="1">
                <a:latin typeface="+mn-lt"/>
              </a:rPr>
              <a:t>unaries</a:t>
            </a:r>
            <a:r>
              <a:rPr lang="en-AU" dirty="0">
                <a:latin typeface="+mn-lt"/>
              </a:rPr>
              <a:t> are implied so are not displayed.</a:t>
            </a:r>
          </a:p>
        </p:txBody>
      </p:sp>
    </p:spTree>
    <p:extLst>
      <p:ext uri="{BB962C8B-B14F-4D97-AF65-F5344CB8AC3E}">
        <p14:creationId xmlns:p14="http://schemas.microsoft.com/office/powerpoint/2010/main" val="297781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78B53D60-5872-F10B-9816-9402D822956B}"/>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13</a:t>
            </a:fld>
            <a:endParaRPr lang="en-US" sz="1200" dirty="0">
              <a:latin typeface="+mn-lt"/>
            </a:endParaRPr>
          </a:p>
        </p:txBody>
      </p:sp>
      <p:sp>
        <p:nvSpPr>
          <p:cNvPr id="5" name="TextBox 4">
            <a:extLst>
              <a:ext uri="{FF2B5EF4-FFF2-40B4-BE49-F238E27FC236}">
                <a16:creationId xmlns:a16="http://schemas.microsoft.com/office/drawing/2014/main" id="{33893849-ED91-3215-5915-48540B03E0F5}"/>
              </a:ext>
            </a:extLst>
          </p:cNvPr>
          <p:cNvSpPr txBox="1"/>
          <p:nvPr/>
        </p:nvSpPr>
        <p:spPr>
          <a:xfrm>
            <a:off x="685800" y="545731"/>
            <a:ext cx="5943599" cy="923330"/>
          </a:xfrm>
          <a:prstGeom prst="rect">
            <a:avLst/>
          </a:prstGeom>
          <a:noFill/>
        </p:spPr>
        <p:txBody>
          <a:bodyPr wrap="square" rtlCol="0">
            <a:spAutoFit/>
          </a:bodyPr>
          <a:lstStyle/>
          <a:p>
            <a:r>
              <a:rPr lang="en-AU" b="1" dirty="0">
                <a:latin typeface="+mn-lt"/>
              </a:rPr>
              <a:t>External uniqueness constraint </a:t>
            </a:r>
          </a:p>
          <a:p>
            <a:endParaRPr lang="en-AU" b="1" dirty="0">
              <a:latin typeface="+mn-lt"/>
            </a:endParaRPr>
          </a:p>
          <a:p>
            <a:r>
              <a:rPr lang="en-AU" dirty="0">
                <a:latin typeface="+mn-lt"/>
              </a:rPr>
              <a:t>(</a:t>
            </a:r>
            <a:r>
              <a:rPr lang="en-AU" i="1" dirty="0">
                <a:latin typeface="+mn-lt"/>
              </a:rPr>
              <a:t>inner-join semantics</a:t>
            </a:r>
            <a:r>
              <a:rPr lang="en-AU" dirty="0">
                <a:latin typeface="+mn-lt"/>
              </a:rPr>
              <a:t>)</a:t>
            </a:r>
          </a:p>
        </p:txBody>
      </p:sp>
      <p:sp>
        <p:nvSpPr>
          <p:cNvPr id="6" name="TextBox 5">
            <a:extLst>
              <a:ext uri="{FF2B5EF4-FFF2-40B4-BE49-F238E27FC236}">
                <a16:creationId xmlns:a16="http://schemas.microsoft.com/office/drawing/2014/main" id="{952B95FD-DBBB-FFFF-F809-AC06C981CB24}"/>
              </a:ext>
            </a:extLst>
          </p:cNvPr>
          <p:cNvSpPr txBox="1"/>
          <p:nvPr/>
        </p:nvSpPr>
        <p:spPr>
          <a:xfrm>
            <a:off x="533400" y="2476220"/>
            <a:ext cx="5943599" cy="369332"/>
          </a:xfrm>
          <a:prstGeom prst="rect">
            <a:avLst/>
          </a:prstGeom>
          <a:noFill/>
        </p:spPr>
        <p:txBody>
          <a:bodyPr wrap="square" rtlCol="0">
            <a:spAutoFit/>
          </a:bodyPr>
          <a:lstStyle/>
          <a:p>
            <a:r>
              <a:rPr lang="en-AU" dirty="0">
                <a:latin typeface="+mn-lt"/>
              </a:rPr>
              <a:t>  (</a:t>
            </a:r>
            <a:r>
              <a:rPr lang="en-AU" i="1" dirty="0">
                <a:latin typeface="+mn-lt"/>
              </a:rPr>
              <a:t>outer-join semantics</a:t>
            </a:r>
            <a:r>
              <a:rPr lang="en-AU" dirty="0">
                <a:latin typeface="+mn-lt"/>
              </a:rPr>
              <a:t>)</a:t>
            </a:r>
          </a:p>
        </p:txBody>
      </p:sp>
      <p:pic>
        <p:nvPicPr>
          <p:cNvPr id="8" name="Picture 7">
            <a:extLst>
              <a:ext uri="{FF2B5EF4-FFF2-40B4-BE49-F238E27FC236}">
                <a16:creationId xmlns:a16="http://schemas.microsoft.com/office/drawing/2014/main" id="{8FA70395-FC28-CE1C-BC04-3901A4149256}"/>
              </a:ext>
            </a:extLst>
          </p:cNvPr>
          <p:cNvPicPr>
            <a:picLocks noChangeAspect="1"/>
          </p:cNvPicPr>
          <p:nvPr/>
        </p:nvPicPr>
        <p:blipFill>
          <a:blip r:embed="rId3"/>
          <a:stretch>
            <a:fillRect/>
          </a:stretch>
        </p:blipFill>
        <p:spPr>
          <a:xfrm>
            <a:off x="3344742" y="820848"/>
            <a:ext cx="2446458" cy="1600200"/>
          </a:xfrm>
          <a:prstGeom prst="rect">
            <a:avLst/>
          </a:prstGeom>
        </p:spPr>
      </p:pic>
      <p:pic>
        <p:nvPicPr>
          <p:cNvPr id="12" name="Picture 11">
            <a:extLst>
              <a:ext uri="{FF2B5EF4-FFF2-40B4-BE49-F238E27FC236}">
                <a16:creationId xmlns:a16="http://schemas.microsoft.com/office/drawing/2014/main" id="{7D50C7EE-3081-3970-45D4-C1B7983F5EA2}"/>
              </a:ext>
            </a:extLst>
          </p:cNvPr>
          <p:cNvPicPr>
            <a:picLocks noChangeAspect="1"/>
          </p:cNvPicPr>
          <p:nvPr/>
        </p:nvPicPr>
        <p:blipFill>
          <a:blip r:embed="rId4"/>
          <a:stretch>
            <a:fillRect/>
          </a:stretch>
        </p:blipFill>
        <p:spPr>
          <a:xfrm>
            <a:off x="3378901" y="2390368"/>
            <a:ext cx="2449468" cy="1243013"/>
          </a:xfrm>
          <a:prstGeom prst="rect">
            <a:avLst/>
          </a:prstGeom>
        </p:spPr>
      </p:pic>
      <p:sp>
        <p:nvSpPr>
          <p:cNvPr id="16" name="TextBox 15">
            <a:extLst>
              <a:ext uri="{FF2B5EF4-FFF2-40B4-BE49-F238E27FC236}">
                <a16:creationId xmlns:a16="http://schemas.microsoft.com/office/drawing/2014/main" id="{24D49FBD-089D-1570-04D7-E81E9D95BCAE}"/>
              </a:ext>
            </a:extLst>
          </p:cNvPr>
          <p:cNvSpPr txBox="1"/>
          <p:nvPr/>
        </p:nvSpPr>
        <p:spPr>
          <a:xfrm>
            <a:off x="685799" y="4640540"/>
            <a:ext cx="5943599" cy="369332"/>
          </a:xfrm>
          <a:prstGeom prst="rect">
            <a:avLst/>
          </a:prstGeom>
          <a:noFill/>
        </p:spPr>
        <p:txBody>
          <a:bodyPr wrap="square" rtlCol="0">
            <a:spAutoFit/>
          </a:bodyPr>
          <a:lstStyle/>
          <a:p>
            <a:r>
              <a:rPr lang="en-AU" b="1" dirty="0">
                <a:latin typeface="+mn-lt"/>
              </a:rPr>
              <a:t>Subset constraint</a:t>
            </a:r>
          </a:p>
        </p:txBody>
      </p:sp>
      <p:pic>
        <p:nvPicPr>
          <p:cNvPr id="18" name="Picture 17">
            <a:extLst>
              <a:ext uri="{FF2B5EF4-FFF2-40B4-BE49-F238E27FC236}">
                <a16:creationId xmlns:a16="http://schemas.microsoft.com/office/drawing/2014/main" id="{811A159D-2C77-0B7D-D5F0-5BDC98E9D8A8}"/>
              </a:ext>
            </a:extLst>
          </p:cNvPr>
          <p:cNvPicPr>
            <a:picLocks noChangeAspect="1"/>
          </p:cNvPicPr>
          <p:nvPr/>
        </p:nvPicPr>
        <p:blipFill>
          <a:blip r:embed="rId5"/>
          <a:stretch>
            <a:fillRect/>
          </a:stretch>
        </p:blipFill>
        <p:spPr>
          <a:xfrm>
            <a:off x="3029447" y="4678503"/>
            <a:ext cx="3505200" cy="1588805"/>
          </a:xfrm>
          <a:prstGeom prst="rect">
            <a:avLst/>
          </a:prstGeom>
        </p:spPr>
      </p:pic>
      <p:sp>
        <p:nvSpPr>
          <p:cNvPr id="2" name="TextBox 1">
            <a:extLst>
              <a:ext uri="{FF2B5EF4-FFF2-40B4-BE49-F238E27FC236}">
                <a16:creationId xmlns:a16="http://schemas.microsoft.com/office/drawing/2014/main" id="{F68B4EDC-CBA9-A7EC-DA69-BE0901B02E47}"/>
              </a:ext>
            </a:extLst>
          </p:cNvPr>
          <p:cNvSpPr txBox="1"/>
          <p:nvPr/>
        </p:nvSpPr>
        <p:spPr>
          <a:xfrm>
            <a:off x="838200" y="3510994"/>
            <a:ext cx="6386364" cy="954107"/>
          </a:xfrm>
          <a:prstGeom prst="rect">
            <a:avLst/>
          </a:prstGeom>
          <a:noFill/>
        </p:spPr>
        <p:txBody>
          <a:bodyPr wrap="none" rtlCol="0">
            <a:spAutoFit/>
          </a:bodyPr>
          <a:lstStyle/>
          <a:p>
            <a:r>
              <a:rPr lang="en-AU" sz="1400" b="1" dirty="0">
                <a:solidFill>
                  <a:srgbClr val="800080"/>
                </a:solidFill>
              </a:rPr>
              <a:t>For each </a:t>
            </a:r>
            <a:r>
              <a:rPr lang="en-AU" sz="1400" dirty="0" err="1"/>
              <a:t>CourseTitle</a:t>
            </a:r>
            <a:r>
              <a:rPr lang="en-AU" sz="1400" dirty="0"/>
              <a:t> </a:t>
            </a:r>
            <a:r>
              <a:rPr lang="en-AU" sz="1400" b="1" dirty="0">
                <a:solidFill>
                  <a:srgbClr val="800080"/>
                </a:solidFill>
              </a:rPr>
              <a:t>and</a:t>
            </a:r>
            <a:r>
              <a:rPr lang="en-AU" sz="1400" dirty="0"/>
              <a:t> Department,</a:t>
            </a:r>
          </a:p>
          <a:p>
            <a:r>
              <a:rPr lang="en-AU" sz="1400" dirty="0"/>
              <a:t>  </a:t>
            </a:r>
            <a:r>
              <a:rPr lang="en-AU" sz="1400" b="1" dirty="0">
                <a:solidFill>
                  <a:srgbClr val="800080"/>
                </a:solidFill>
              </a:rPr>
              <a:t>at most one </a:t>
            </a:r>
            <a:r>
              <a:rPr lang="en-AU" sz="1400" dirty="0"/>
              <a:t>Course has </a:t>
            </a:r>
            <a:r>
              <a:rPr lang="en-AU" sz="1400" b="1" dirty="0">
                <a:solidFill>
                  <a:srgbClr val="800080"/>
                </a:solidFill>
              </a:rPr>
              <a:t>that</a:t>
            </a:r>
            <a:r>
              <a:rPr lang="en-AU" sz="1400" dirty="0"/>
              <a:t> </a:t>
            </a:r>
            <a:r>
              <a:rPr lang="en-AU" sz="1400" dirty="0" err="1"/>
              <a:t>CourseTitle</a:t>
            </a:r>
            <a:r>
              <a:rPr lang="en-AU" sz="1400" dirty="0"/>
              <a:t> </a:t>
            </a:r>
            <a:r>
              <a:rPr lang="en-AU" sz="1400" b="1" dirty="0">
                <a:solidFill>
                  <a:srgbClr val="800080"/>
                </a:solidFill>
              </a:rPr>
              <a:t>and</a:t>
            </a:r>
            <a:r>
              <a:rPr lang="en-AU" sz="1400" dirty="0"/>
              <a:t> is offered by </a:t>
            </a:r>
            <a:r>
              <a:rPr lang="en-AU" sz="1400" b="1" dirty="0">
                <a:solidFill>
                  <a:srgbClr val="800080"/>
                </a:solidFill>
              </a:rPr>
              <a:t>that</a:t>
            </a:r>
            <a:r>
              <a:rPr lang="en-AU" sz="1400" dirty="0"/>
              <a:t> Department.</a:t>
            </a:r>
          </a:p>
          <a:p>
            <a:r>
              <a:rPr lang="en-AU" sz="1400" b="1" dirty="0">
                <a:solidFill>
                  <a:srgbClr val="800080"/>
                </a:solidFill>
              </a:rPr>
              <a:t>For each </a:t>
            </a:r>
            <a:r>
              <a:rPr lang="en-AU" sz="1400" dirty="0" err="1"/>
              <a:t>CourseTitle</a:t>
            </a:r>
            <a:endParaRPr lang="en-AU" sz="1400" dirty="0"/>
          </a:p>
          <a:p>
            <a:r>
              <a:rPr lang="en-AU" sz="1400" dirty="0"/>
              <a:t>    </a:t>
            </a:r>
            <a:r>
              <a:rPr lang="en-AU" sz="1400" b="1" dirty="0">
                <a:solidFill>
                  <a:srgbClr val="800080"/>
                </a:solidFill>
              </a:rPr>
              <a:t>at most one </a:t>
            </a:r>
            <a:r>
              <a:rPr lang="en-AU" sz="1400" dirty="0"/>
              <a:t>Course has </a:t>
            </a:r>
            <a:r>
              <a:rPr lang="en-AU" sz="1400" b="1" dirty="0">
                <a:solidFill>
                  <a:srgbClr val="800080"/>
                </a:solidFill>
              </a:rPr>
              <a:t>that</a:t>
            </a:r>
            <a:r>
              <a:rPr lang="en-AU" sz="1400" dirty="0"/>
              <a:t> </a:t>
            </a:r>
            <a:r>
              <a:rPr lang="en-AU" sz="1400" dirty="0" err="1"/>
              <a:t>CourseTitle</a:t>
            </a:r>
            <a:r>
              <a:rPr lang="en-AU" sz="1400" dirty="0"/>
              <a:t> </a:t>
            </a:r>
            <a:r>
              <a:rPr lang="en-AU" sz="1400" b="1" dirty="0">
                <a:solidFill>
                  <a:srgbClr val="800080"/>
                </a:solidFill>
              </a:rPr>
              <a:t>and</a:t>
            </a:r>
            <a:r>
              <a:rPr lang="en-AU" sz="1400" dirty="0"/>
              <a:t> is offered by </a:t>
            </a:r>
            <a:r>
              <a:rPr lang="en-AU" sz="1400" b="1" dirty="0">
                <a:solidFill>
                  <a:srgbClr val="800080"/>
                </a:solidFill>
              </a:rPr>
              <a:t>no</a:t>
            </a:r>
            <a:r>
              <a:rPr lang="en-AU" sz="1400" dirty="0"/>
              <a:t> Department.</a:t>
            </a:r>
          </a:p>
        </p:txBody>
      </p:sp>
    </p:spTree>
    <p:extLst>
      <p:ext uri="{BB962C8B-B14F-4D97-AF65-F5344CB8AC3E}">
        <p14:creationId xmlns:p14="http://schemas.microsoft.com/office/powerpoint/2010/main" val="242019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177C-458C-5C8F-92DB-54D304A91A52}"/>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5D50C92F-CD30-4F19-AE8F-C70029891FBD}"/>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14</a:t>
            </a:fld>
            <a:endParaRPr lang="en-US" sz="1200" dirty="0">
              <a:latin typeface="+mn-lt"/>
            </a:endParaRPr>
          </a:p>
        </p:txBody>
      </p:sp>
      <p:sp>
        <p:nvSpPr>
          <p:cNvPr id="16" name="TextBox 15">
            <a:extLst>
              <a:ext uri="{FF2B5EF4-FFF2-40B4-BE49-F238E27FC236}">
                <a16:creationId xmlns:a16="http://schemas.microsoft.com/office/drawing/2014/main" id="{8FE992BA-AF80-2A8F-AD0E-64BAC34E7BD9}"/>
              </a:ext>
            </a:extLst>
          </p:cNvPr>
          <p:cNvSpPr txBox="1"/>
          <p:nvPr/>
        </p:nvSpPr>
        <p:spPr>
          <a:xfrm>
            <a:off x="762000" y="457200"/>
            <a:ext cx="5943599" cy="369332"/>
          </a:xfrm>
          <a:prstGeom prst="rect">
            <a:avLst/>
          </a:prstGeom>
          <a:noFill/>
        </p:spPr>
        <p:txBody>
          <a:bodyPr wrap="square" rtlCol="0">
            <a:spAutoFit/>
          </a:bodyPr>
          <a:lstStyle/>
          <a:p>
            <a:r>
              <a:rPr lang="en-AU" b="1" dirty="0">
                <a:latin typeface="Arial" panose="020B0604020202020204" pitchFamily="34" charset="0"/>
                <a:cs typeface="Arial" panose="020B0604020202020204" pitchFamily="34" charset="0"/>
              </a:rPr>
              <a:t>Join</a:t>
            </a:r>
            <a:r>
              <a:rPr lang="en-AU" b="1" dirty="0">
                <a:latin typeface="+mj-lt"/>
              </a:rPr>
              <a:t> subset constraint</a:t>
            </a:r>
          </a:p>
        </p:txBody>
      </p:sp>
      <p:pic>
        <p:nvPicPr>
          <p:cNvPr id="4" name="Picture 3">
            <a:extLst>
              <a:ext uri="{FF2B5EF4-FFF2-40B4-BE49-F238E27FC236}">
                <a16:creationId xmlns:a16="http://schemas.microsoft.com/office/drawing/2014/main" id="{6DE46425-546D-CDCB-649C-EA4A12751CDE}"/>
              </a:ext>
            </a:extLst>
          </p:cNvPr>
          <p:cNvPicPr>
            <a:picLocks noChangeAspect="1"/>
          </p:cNvPicPr>
          <p:nvPr/>
        </p:nvPicPr>
        <p:blipFill>
          <a:blip r:embed="rId2"/>
          <a:stretch>
            <a:fillRect/>
          </a:stretch>
        </p:blipFill>
        <p:spPr>
          <a:xfrm>
            <a:off x="2895600" y="842662"/>
            <a:ext cx="3444361" cy="1583531"/>
          </a:xfrm>
          <a:prstGeom prst="rect">
            <a:avLst/>
          </a:prstGeom>
        </p:spPr>
      </p:pic>
      <p:sp>
        <p:nvSpPr>
          <p:cNvPr id="9" name="TextBox 8">
            <a:extLst>
              <a:ext uri="{FF2B5EF4-FFF2-40B4-BE49-F238E27FC236}">
                <a16:creationId xmlns:a16="http://schemas.microsoft.com/office/drawing/2014/main" id="{1D064377-BFED-7BD5-429C-57964AE3069B}"/>
              </a:ext>
            </a:extLst>
          </p:cNvPr>
          <p:cNvSpPr txBox="1"/>
          <p:nvPr/>
        </p:nvSpPr>
        <p:spPr>
          <a:xfrm>
            <a:off x="952500" y="2422217"/>
            <a:ext cx="7239000" cy="646331"/>
          </a:xfrm>
          <a:prstGeom prst="rect">
            <a:avLst/>
          </a:prstGeom>
          <a:noFill/>
        </p:spPr>
        <p:txBody>
          <a:bodyPr wrap="square">
            <a:spAutoFit/>
          </a:bodyPr>
          <a:lstStyle/>
          <a:p>
            <a:r>
              <a:rPr lang="en-AU" b="1" dirty="0">
                <a:solidFill>
                  <a:srgbClr val="800080"/>
                </a:solidFill>
                <a:latin typeface="+mj-lt"/>
              </a:rPr>
              <a:t>Each</a:t>
            </a:r>
            <a:r>
              <a:rPr lang="en-AU" dirty="0">
                <a:latin typeface="+mj-lt"/>
              </a:rPr>
              <a:t> </a:t>
            </a:r>
            <a:r>
              <a:rPr lang="en-AU" dirty="0">
                <a:latin typeface="Arial" panose="020B0604020202020204" pitchFamily="34" charset="0"/>
                <a:cs typeface="Arial" panose="020B0604020202020204" pitchFamily="34" charset="0"/>
              </a:rPr>
              <a:t>Advisor</a:t>
            </a:r>
            <a:r>
              <a:rPr lang="en-AU" dirty="0">
                <a:latin typeface="+mj-lt"/>
              </a:rPr>
              <a:t> </a:t>
            </a:r>
            <a:r>
              <a:rPr lang="en-AU" b="1" dirty="0">
                <a:solidFill>
                  <a:srgbClr val="800080"/>
                </a:solidFill>
                <a:latin typeface="+mn-lt"/>
              </a:rPr>
              <a:t>who</a:t>
            </a:r>
            <a:r>
              <a:rPr lang="en-AU" dirty="0">
                <a:latin typeface="+mj-lt"/>
              </a:rPr>
              <a:t> </a:t>
            </a:r>
            <a:r>
              <a:rPr lang="en-AU" dirty="0">
                <a:latin typeface="Arial" panose="020B0604020202020204" pitchFamily="34" charset="0"/>
                <a:cs typeface="Arial" panose="020B0604020202020204" pitchFamily="34" charset="0"/>
              </a:rPr>
              <a:t>serves</a:t>
            </a:r>
            <a:r>
              <a:rPr lang="en-AU" dirty="0">
                <a:latin typeface="+mj-lt"/>
              </a:rPr>
              <a:t> in </a:t>
            </a:r>
            <a:r>
              <a:rPr lang="en-AU" b="1" dirty="0">
                <a:solidFill>
                  <a:srgbClr val="800080"/>
                </a:solidFill>
                <a:latin typeface="+mj-lt"/>
              </a:rPr>
              <a:t>some</a:t>
            </a:r>
            <a:r>
              <a:rPr lang="en-AU" dirty="0">
                <a:latin typeface="+mj-lt"/>
              </a:rPr>
              <a:t> Country speaks </a:t>
            </a:r>
            <a:r>
              <a:rPr lang="en-AU" b="1" dirty="0">
                <a:solidFill>
                  <a:srgbClr val="800080"/>
                </a:solidFill>
                <a:latin typeface="+mj-lt"/>
              </a:rPr>
              <a:t>some</a:t>
            </a:r>
            <a:r>
              <a:rPr lang="en-AU" dirty="0">
                <a:latin typeface="+mj-lt"/>
              </a:rPr>
              <a:t> Language</a:t>
            </a:r>
          </a:p>
          <a:p>
            <a:r>
              <a:rPr lang="en-AU" dirty="0">
                <a:latin typeface="+mj-lt"/>
              </a:rPr>
              <a:t>      </a:t>
            </a:r>
            <a:r>
              <a:rPr lang="en-AU" b="1" dirty="0">
                <a:solidFill>
                  <a:srgbClr val="800080"/>
                </a:solidFill>
                <a:latin typeface="+mj-lt"/>
              </a:rPr>
              <a:t>that</a:t>
            </a:r>
            <a:r>
              <a:rPr lang="en-AU" dirty="0">
                <a:latin typeface="+mj-lt"/>
              </a:rPr>
              <a:t> is often used in </a:t>
            </a:r>
            <a:r>
              <a:rPr lang="en-AU" b="1" dirty="0">
                <a:solidFill>
                  <a:srgbClr val="800080"/>
                </a:solidFill>
                <a:latin typeface="+mj-lt"/>
              </a:rPr>
              <a:t>that </a:t>
            </a:r>
            <a:r>
              <a:rPr lang="en-AU" dirty="0">
                <a:latin typeface="+mj-lt"/>
              </a:rPr>
              <a:t>Country.</a:t>
            </a:r>
          </a:p>
        </p:txBody>
      </p:sp>
      <p:sp>
        <p:nvSpPr>
          <p:cNvPr id="10" name="TextBox 9">
            <a:extLst>
              <a:ext uri="{FF2B5EF4-FFF2-40B4-BE49-F238E27FC236}">
                <a16:creationId xmlns:a16="http://schemas.microsoft.com/office/drawing/2014/main" id="{79B76180-2297-8D1A-A8FA-9F0AA68CA76E}"/>
              </a:ext>
            </a:extLst>
          </p:cNvPr>
          <p:cNvSpPr txBox="1"/>
          <p:nvPr/>
        </p:nvSpPr>
        <p:spPr>
          <a:xfrm>
            <a:off x="838200" y="3745002"/>
            <a:ext cx="5943599" cy="369332"/>
          </a:xfrm>
          <a:prstGeom prst="rect">
            <a:avLst/>
          </a:prstGeom>
          <a:noFill/>
        </p:spPr>
        <p:txBody>
          <a:bodyPr wrap="square" rtlCol="0">
            <a:spAutoFit/>
          </a:bodyPr>
          <a:lstStyle/>
          <a:p>
            <a:r>
              <a:rPr lang="en-AU" b="1" dirty="0">
                <a:latin typeface="+mn-lt"/>
                <a:cs typeface="Arial" panose="020B0604020202020204" pitchFamily="34" charset="0"/>
              </a:rPr>
              <a:t>Equality</a:t>
            </a:r>
            <a:r>
              <a:rPr lang="en-AU" b="1" dirty="0">
                <a:latin typeface="+mn-lt"/>
              </a:rPr>
              <a:t> constraint</a:t>
            </a:r>
          </a:p>
        </p:txBody>
      </p:sp>
      <p:pic>
        <p:nvPicPr>
          <p:cNvPr id="13" name="Picture 12">
            <a:extLst>
              <a:ext uri="{FF2B5EF4-FFF2-40B4-BE49-F238E27FC236}">
                <a16:creationId xmlns:a16="http://schemas.microsoft.com/office/drawing/2014/main" id="{CB74D026-DE75-84BA-F720-61586D471671}"/>
              </a:ext>
            </a:extLst>
          </p:cNvPr>
          <p:cNvPicPr>
            <a:picLocks noChangeAspect="1"/>
          </p:cNvPicPr>
          <p:nvPr/>
        </p:nvPicPr>
        <p:blipFill>
          <a:blip r:embed="rId3"/>
          <a:stretch>
            <a:fillRect/>
          </a:stretch>
        </p:blipFill>
        <p:spPr>
          <a:xfrm>
            <a:off x="3276600" y="3818265"/>
            <a:ext cx="2787818" cy="1595438"/>
          </a:xfrm>
          <a:prstGeom prst="rect">
            <a:avLst/>
          </a:prstGeom>
        </p:spPr>
      </p:pic>
    </p:spTree>
    <p:extLst>
      <p:ext uri="{BB962C8B-B14F-4D97-AF65-F5344CB8AC3E}">
        <p14:creationId xmlns:p14="http://schemas.microsoft.com/office/powerpoint/2010/main" val="276919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AE80CCB7-70B0-53F0-AFFE-4DD7039F09CE}"/>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15</a:t>
            </a:fld>
            <a:endParaRPr lang="en-US" sz="1200" dirty="0">
              <a:latin typeface="+mn-lt"/>
            </a:endParaRPr>
          </a:p>
        </p:txBody>
      </p:sp>
      <p:sp>
        <p:nvSpPr>
          <p:cNvPr id="4" name="TextBox 3">
            <a:extLst>
              <a:ext uri="{FF2B5EF4-FFF2-40B4-BE49-F238E27FC236}">
                <a16:creationId xmlns:a16="http://schemas.microsoft.com/office/drawing/2014/main" id="{E5B9FB9E-0674-E49E-722C-14B3207E5611}"/>
              </a:ext>
            </a:extLst>
          </p:cNvPr>
          <p:cNvSpPr txBox="1"/>
          <p:nvPr/>
        </p:nvSpPr>
        <p:spPr>
          <a:xfrm>
            <a:off x="536636" y="527936"/>
            <a:ext cx="5943599" cy="369332"/>
          </a:xfrm>
          <a:prstGeom prst="rect">
            <a:avLst/>
          </a:prstGeom>
          <a:noFill/>
        </p:spPr>
        <p:txBody>
          <a:bodyPr wrap="square" rtlCol="0">
            <a:spAutoFit/>
          </a:bodyPr>
          <a:lstStyle/>
          <a:p>
            <a:r>
              <a:rPr lang="en-AU" b="1" dirty="0"/>
              <a:t>Derived fact type</a:t>
            </a:r>
            <a:r>
              <a:rPr lang="en-AU" i="1" dirty="0"/>
              <a:t>, </a:t>
            </a:r>
            <a:r>
              <a:rPr lang="en-AU" dirty="0"/>
              <a:t>and</a:t>
            </a:r>
            <a:r>
              <a:rPr lang="en-AU" i="1" dirty="0"/>
              <a:t> </a:t>
            </a:r>
            <a:r>
              <a:rPr lang="en-AU" b="1" dirty="0"/>
              <a:t>derivation rule</a:t>
            </a:r>
          </a:p>
        </p:txBody>
      </p:sp>
      <p:pic>
        <p:nvPicPr>
          <p:cNvPr id="6" name="Picture 5">
            <a:extLst>
              <a:ext uri="{FF2B5EF4-FFF2-40B4-BE49-F238E27FC236}">
                <a16:creationId xmlns:a16="http://schemas.microsoft.com/office/drawing/2014/main" id="{31C80D24-528D-87AB-BA55-EEAC7A4A9A3B}"/>
              </a:ext>
            </a:extLst>
          </p:cNvPr>
          <p:cNvPicPr>
            <a:picLocks noChangeAspect="1"/>
          </p:cNvPicPr>
          <p:nvPr/>
        </p:nvPicPr>
        <p:blipFill>
          <a:blip r:embed="rId2"/>
          <a:stretch>
            <a:fillRect/>
          </a:stretch>
        </p:blipFill>
        <p:spPr>
          <a:xfrm>
            <a:off x="754711" y="1062926"/>
            <a:ext cx="2902889" cy="1623524"/>
          </a:xfrm>
          <a:prstGeom prst="rect">
            <a:avLst/>
          </a:prstGeom>
        </p:spPr>
      </p:pic>
      <p:sp>
        <p:nvSpPr>
          <p:cNvPr id="7" name="TextBox 6">
            <a:extLst>
              <a:ext uri="{FF2B5EF4-FFF2-40B4-BE49-F238E27FC236}">
                <a16:creationId xmlns:a16="http://schemas.microsoft.com/office/drawing/2014/main" id="{8B5B0B22-46BD-31D7-CA25-814BCBB46176}"/>
              </a:ext>
            </a:extLst>
          </p:cNvPr>
          <p:cNvSpPr txBox="1"/>
          <p:nvPr/>
        </p:nvSpPr>
        <p:spPr>
          <a:xfrm>
            <a:off x="689037" y="4493886"/>
            <a:ext cx="2819399" cy="646331"/>
          </a:xfrm>
          <a:prstGeom prst="rect">
            <a:avLst/>
          </a:prstGeom>
          <a:noFill/>
        </p:spPr>
        <p:txBody>
          <a:bodyPr wrap="square" rtlCol="0">
            <a:spAutoFit/>
          </a:bodyPr>
          <a:lstStyle/>
          <a:p>
            <a:r>
              <a:rPr lang="en-AU" b="1" i="1" dirty="0"/>
              <a:t>Semiderived fact type</a:t>
            </a:r>
            <a:r>
              <a:rPr lang="en-AU" i="1" dirty="0"/>
              <a:t>, and derivation rule</a:t>
            </a:r>
            <a:endParaRPr lang="en-AU" dirty="0"/>
          </a:p>
        </p:txBody>
      </p:sp>
      <p:pic>
        <p:nvPicPr>
          <p:cNvPr id="9" name="Picture 8">
            <a:extLst>
              <a:ext uri="{FF2B5EF4-FFF2-40B4-BE49-F238E27FC236}">
                <a16:creationId xmlns:a16="http://schemas.microsoft.com/office/drawing/2014/main" id="{9F9E6CDF-6325-F534-0274-F418D7A1A285}"/>
              </a:ext>
            </a:extLst>
          </p:cNvPr>
          <p:cNvPicPr>
            <a:picLocks noChangeAspect="1"/>
          </p:cNvPicPr>
          <p:nvPr/>
        </p:nvPicPr>
        <p:blipFill>
          <a:blip r:embed="rId3"/>
          <a:stretch>
            <a:fillRect/>
          </a:stretch>
        </p:blipFill>
        <p:spPr>
          <a:xfrm>
            <a:off x="766638" y="2717392"/>
            <a:ext cx="3757201" cy="1715071"/>
          </a:xfrm>
          <a:prstGeom prst="rect">
            <a:avLst/>
          </a:prstGeom>
        </p:spPr>
      </p:pic>
      <p:pic>
        <p:nvPicPr>
          <p:cNvPr id="11" name="Picture 10">
            <a:extLst>
              <a:ext uri="{FF2B5EF4-FFF2-40B4-BE49-F238E27FC236}">
                <a16:creationId xmlns:a16="http://schemas.microsoft.com/office/drawing/2014/main" id="{14C95373-E099-90BD-8CFA-A4BE48920DBC}"/>
              </a:ext>
            </a:extLst>
          </p:cNvPr>
          <p:cNvPicPr>
            <a:picLocks noChangeAspect="1"/>
          </p:cNvPicPr>
          <p:nvPr/>
        </p:nvPicPr>
        <p:blipFill>
          <a:blip r:embed="rId4"/>
          <a:stretch>
            <a:fillRect/>
          </a:stretch>
        </p:blipFill>
        <p:spPr>
          <a:xfrm>
            <a:off x="3207689" y="4485708"/>
            <a:ext cx="4114800" cy="1858576"/>
          </a:xfrm>
          <a:prstGeom prst="rect">
            <a:avLst/>
          </a:prstGeom>
        </p:spPr>
      </p:pic>
      <p:pic>
        <p:nvPicPr>
          <p:cNvPr id="5" name="Picture 4">
            <a:extLst>
              <a:ext uri="{FF2B5EF4-FFF2-40B4-BE49-F238E27FC236}">
                <a16:creationId xmlns:a16="http://schemas.microsoft.com/office/drawing/2014/main" id="{39A04806-35F8-A58A-40E8-56461395F0CF}"/>
              </a:ext>
            </a:extLst>
          </p:cNvPr>
          <p:cNvPicPr>
            <a:picLocks noChangeAspect="1"/>
          </p:cNvPicPr>
          <p:nvPr/>
        </p:nvPicPr>
        <p:blipFill>
          <a:blip r:embed="rId5"/>
          <a:stretch>
            <a:fillRect/>
          </a:stretch>
        </p:blipFill>
        <p:spPr>
          <a:xfrm>
            <a:off x="4419600" y="1011053"/>
            <a:ext cx="2902889" cy="1623524"/>
          </a:xfrm>
          <a:prstGeom prst="rect">
            <a:avLst/>
          </a:prstGeom>
        </p:spPr>
      </p:pic>
      <p:sp>
        <p:nvSpPr>
          <p:cNvPr id="8" name="TextBox 7">
            <a:extLst>
              <a:ext uri="{FF2B5EF4-FFF2-40B4-BE49-F238E27FC236}">
                <a16:creationId xmlns:a16="http://schemas.microsoft.com/office/drawing/2014/main" id="{29D4CF0E-11DE-7B16-7B24-63A24FC7210B}"/>
              </a:ext>
            </a:extLst>
          </p:cNvPr>
          <p:cNvSpPr txBox="1"/>
          <p:nvPr/>
        </p:nvSpPr>
        <p:spPr>
          <a:xfrm>
            <a:off x="4572000" y="2563865"/>
            <a:ext cx="3826689" cy="369332"/>
          </a:xfrm>
          <a:prstGeom prst="rect">
            <a:avLst/>
          </a:prstGeom>
          <a:noFill/>
        </p:spPr>
        <p:txBody>
          <a:bodyPr wrap="none" rtlCol="0">
            <a:spAutoFit/>
          </a:bodyPr>
          <a:lstStyle/>
          <a:p>
            <a:r>
              <a:rPr lang="en-AU" dirty="0"/>
              <a:t>eager evaluation (derive on update)</a:t>
            </a:r>
          </a:p>
        </p:txBody>
      </p:sp>
    </p:spTree>
    <p:extLst>
      <p:ext uri="{BB962C8B-B14F-4D97-AF65-F5344CB8AC3E}">
        <p14:creationId xmlns:p14="http://schemas.microsoft.com/office/powerpoint/2010/main" val="209859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C3F3A-DEA3-F369-57BA-4BE61F042AC2}"/>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0BFAA5DA-28EF-0C8B-7B8F-438AFFA098A9}"/>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16</a:t>
            </a:fld>
            <a:endParaRPr lang="en-US" sz="1200" dirty="0">
              <a:latin typeface="+mn-lt"/>
            </a:endParaRPr>
          </a:p>
        </p:txBody>
      </p:sp>
      <p:sp>
        <p:nvSpPr>
          <p:cNvPr id="4" name="TextBox 3">
            <a:extLst>
              <a:ext uri="{FF2B5EF4-FFF2-40B4-BE49-F238E27FC236}">
                <a16:creationId xmlns:a16="http://schemas.microsoft.com/office/drawing/2014/main" id="{56F5CC9F-1AF5-F932-9ED0-63FD56B2D9FF}"/>
              </a:ext>
            </a:extLst>
          </p:cNvPr>
          <p:cNvSpPr txBox="1"/>
          <p:nvPr/>
        </p:nvSpPr>
        <p:spPr>
          <a:xfrm>
            <a:off x="533400" y="615435"/>
            <a:ext cx="6248400" cy="1754326"/>
          </a:xfrm>
          <a:prstGeom prst="rect">
            <a:avLst/>
          </a:prstGeom>
          <a:noFill/>
        </p:spPr>
        <p:txBody>
          <a:bodyPr wrap="square" rtlCol="0">
            <a:spAutoFit/>
          </a:bodyPr>
          <a:lstStyle/>
          <a:p>
            <a:r>
              <a:rPr lang="en-AU" b="1" dirty="0"/>
              <a:t>Subtyping</a:t>
            </a:r>
          </a:p>
          <a:p>
            <a:endParaRPr lang="en-AU" i="1" dirty="0"/>
          </a:p>
          <a:p>
            <a:r>
              <a:rPr lang="en-AU" dirty="0"/>
              <a:t>All subtypes are </a:t>
            </a:r>
            <a:r>
              <a:rPr lang="en-AU" i="1" dirty="0"/>
              <a:t>proper subtypes</a:t>
            </a:r>
            <a:r>
              <a:rPr lang="en-AU" dirty="0"/>
              <a:t>. </a:t>
            </a:r>
            <a:r>
              <a:rPr lang="en-AU" i="1" dirty="0"/>
              <a:t>Subtyping link </a:t>
            </a:r>
            <a:r>
              <a:rPr lang="en-AU" dirty="0"/>
              <a:t>shown by an </a:t>
            </a:r>
            <a:r>
              <a:rPr lang="en-AU" i="1" dirty="0"/>
              <a:t>arrowed line </a:t>
            </a:r>
            <a:r>
              <a:rPr lang="en-AU" dirty="0"/>
              <a:t>(</a:t>
            </a:r>
            <a:r>
              <a:rPr lang="en-AU" i="1" dirty="0"/>
              <a:t>solid arrow </a:t>
            </a:r>
            <a:r>
              <a:rPr lang="en-AU" dirty="0"/>
              <a:t>if the subtype inherits its identification scheme from its immediate supertype;</a:t>
            </a:r>
          </a:p>
          <a:p>
            <a:r>
              <a:rPr lang="en-AU" i="1" dirty="0"/>
              <a:t>dashed arrow </a:t>
            </a:r>
            <a:r>
              <a:rPr lang="en-AU" dirty="0"/>
              <a:t>if subtype has another preferred id scheme).</a:t>
            </a:r>
          </a:p>
        </p:txBody>
      </p:sp>
      <p:pic>
        <p:nvPicPr>
          <p:cNvPr id="5" name="Picture 4">
            <a:extLst>
              <a:ext uri="{FF2B5EF4-FFF2-40B4-BE49-F238E27FC236}">
                <a16:creationId xmlns:a16="http://schemas.microsoft.com/office/drawing/2014/main" id="{EF47C74D-E8D9-71DD-CEE3-69C160DA54C5}"/>
              </a:ext>
            </a:extLst>
          </p:cNvPr>
          <p:cNvPicPr>
            <a:picLocks noChangeAspect="1"/>
          </p:cNvPicPr>
          <p:nvPr/>
        </p:nvPicPr>
        <p:blipFill>
          <a:blip r:embed="rId2"/>
          <a:stretch>
            <a:fillRect/>
          </a:stretch>
        </p:blipFill>
        <p:spPr>
          <a:xfrm>
            <a:off x="6675223" y="685800"/>
            <a:ext cx="1935377" cy="1754326"/>
          </a:xfrm>
          <a:prstGeom prst="rect">
            <a:avLst/>
          </a:prstGeom>
        </p:spPr>
      </p:pic>
      <p:pic>
        <p:nvPicPr>
          <p:cNvPr id="7" name="Picture 6">
            <a:extLst>
              <a:ext uri="{FF2B5EF4-FFF2-40B4-BE49-F238E27FC236}">
                <a16:creationId xmlns:a16="http://schemas.microsoft.com/office/drawing/2014/main" id="{02EB177A-D2F0-A3F0-C27F-55B63A2D1AC5}"/>
              </a:ext>
            </a:extLst>
          </p:cNvPr>
          <p:cNvPicPr>
            <a:picLocks noChangeAspect="1"/>
          </p:cNvPicPr>
          <p:nvPr/>
        </p:nvPicPr>
        <p:blipFill>
          <a:blip r:embed="rId3"/>
          <a:stretch>
            <a:fillRect/>
          </a:stretch>
        </p:blipFill>
        <p:spPr>
          <a:xfrm>
            <a:off x="2884921" y="2637055"/>
            <a:ext cx="3374158" cy="1088231"/>
          </a:xfrm>
          <a:prstGeom prst="rect">
            <a:avLst/>
          </a:prstGeom>
        </p:spPr>
      </p:pic>
      <p:sp>
        <p:nvSpPr>
          <p:cNvPr id="8" name="TextBox 7">
            <a:extLst>
              <a:ext uri="{FF2B5EF4-FFF2-40B4-BE49-F238E27FC236}">
                <a16:creationId xmlns:a16="http://schemas.microsoft.com/office/drawing/2014/main" id="{2E028EDC-ED9F-0B30-C7A5-AF519DCB5CC6}"/>
              </a:ext>
            </a:extLst>
          </p:cNvPr>
          <p:cNvSpPr txBox="1"/>
          <p:nvPr/>
        </p:nvSpPr>
        <p:spPr>
          <a:xfrm>
            <a:off x="533400" y="2590800"/>
            <a:ext cx="2390398" cy="369332"/>
          </a:xfrm>
          <a:prstGeom prst="rect">
            <a:avLst/>
          </a:prstGeom>
          <a:noFill/>
        </p:spPr>
        <p:txBody>
          <a:bodyPr wrap="none" rtlCol="0">
            <a:spAutoFit/>
          </a:bodyPr>
          <a:lstStyle/>
          <a:p>
            <a:r>
              <a:rPr lang="en-AU" i="1" dirty="0"/>
              <a:t>Subtyping constraints</a:t>
            </a:r>
          </a:p>
        </p:txBody>
      </p:sp>
      <p:sp>
        <p:nvSpPr>
          <p:cNvPr id="9" name="TextBox 8">
            <a:extLst>
              <a:ext uri="{FF2B5EF4-FFF2-40B4-BE49-F238E27FC236}">
                <a16:creationId xmlns:a16="http://schemas.microsoft.com/office/drawing/2014/main" id="{BE8E7A59-333E-ECFF-1DF7-D989E7E466F3}"/>
              </a:ext>
            </a:extLst>
          </p:cNvPr>
          <p:cNvSpPr txBox="1"/>
          <p:nvPr/>
        </p:nvSpPr>
        <p:spPr>
          <a:xfrm>
            <a:off x="609600" y="3815683"/>
            <a:ext cx="1967205" cy="369332"/>
          </a:xfrm>
          <a:prstGeom prst="rect">
            <a:avLst/>
          </a:prstGeom>
          <a:noFill/>
        </p:spPr>
        <p:txBody>
          <a:bodyPr wrap="none" rtlCol="0">
            <a:spAutoFit/>
          </a:bodyPr>
          <a:lstStyle/>
          <a:p>
            <a:r>
              <a:rPr lang="en-AU" i="1" dirty="0"/>
              <a:t>Asserted </a:t>
            </a:r>
            <a:r>
              <a:rPr lang="en-AU" dirty="0"/>
              <a:t>subtype</a:t>
            </a:r>
          </a:p>
        </p:txBody>
      </p:sp>
      <p:sp>
        <p:nvSpPr>
          <p:cNvPr id="12" name="TextBox 11">
            <a:extLst>
              <a:ext uri="{FF2B5EF4-FFF2-40B4-BE49-F238E27FC236}">
                <a16:creationId xmlns:a16="http://schemas.microsoft.com/office/drawing/2014/main" id="{376E8125-B6D8-4B0C-756A-D07410318B61}"/>
              </a:ext>
            </a:extLst>
          </p:cNvPr>
          <p:cNvSpPr txBox="1"/>
          <p:nvPr/>
        </p:nvSpPr>
        <p:spPr>
          <a:xfrm>
            <a:off x="2590800" y="3811577"/>
            <a:ext cx="1851789" cy="369332"/>
          </a:xfrm>
          <a:prstGeom prst="rect">
            <a:avLst/>
          </a:prstGeom>
          <a:noFill/>
        </p:spPr>
        <p:txBody>
          <a:bodyPr wrap="none" rtlCol="0">
            <a:spAutoFit/>
          </a:bodyPr>
          <a:lstStyle/>
          <a:p>
            <a:r>
              <a:rPr lang="en-AU" i="1" dirty="0"/>
              <a:t>Derived </a:t>
            </a:r>
            <a:r>
              <a:rPr lang="en-AU" dirty="0"/>
              <a:t>subtype</a:t>
            </a:r>
          </a:p>
        </p:txBody>
      </p:sp>
      <p:sp>
        <p:nvSpPr>
          <p:cNvPr id="13" name="TextBox 12">
            <a:extLst>
              <a:ext uri="{FF2B5EF4-FFF2-40B4-BE49-F238E27FC236}">
                <a16:creationId xmlns:a16="http://schemas.microsoft.com/office/drawing/2014/main" id="{BD19AC51-D03D-D47E-589B-EB84FF830E3B}"/>
              </a:ext>
            </a:extLst>
          </p:cNvPr>
          <p:cNvSpPr txBox="1"/>
          <p:nvPr/>
        </p:nvSpPr>
        <p:spPr>
          <a:xfrm>
            <a:off x="5010548" y="3841394"/>
            <a:ext cx="2339102" cy="369332"/>
          </a:xfrm>
          <a:prstGeom prst="rect">
            <a:avLst/>
          </a:prstGeom>
          <a:noFill/>
        </p:spPr>
        <p:txBody>
          <a:bodyPr wrap="none" rtlCol="0">
            <a:spAutoFit/>
          </a:bodyPr>
          <a:lstStyle/>
          <a:p>
            <a:r>
              <a:rPr lang="en-AU" i="1" dirty="0"/>
              <a:t>Semiderived </a:t>
            </a:r>
            <a:r>
              <a:rPr lang="en-AU" dirty="0"/>
              <a:t>subtype</a:t>
            </a:r>
          </a:p>
        </p:txBody>
      </p:sp>
      <p:pic>
        <p:nvPicPr>
          <p:cNvPr id="21" name="Picture 20">
            <a:extLst>
              <a:ext uri="{FF2B5EF4-FFF2-40B4-BE49-F238E27FC236}">
                <a16:creationId xmlns:a16="http://schemas.microsoft.com/office/drawing/2014/main" id="{CE06E1A2-15D2-CFF2-319E-5040B7078724}"/>
              </a:ext>
            </a:extLst>
          </p:cNvPr>
          <p:cNvPicPr>
            <a:picLocks noChangeAspect="1"/>
          </p:cNvPicPr>
          <p:nvPr/>
        </p:nvPicPr>
        <p:blipFill>
          <a:blip r:embed="rId4"/>
          <a:stretch>
            <a:fillRect/>
          </a:stretch>
        </p:blipFill>
        <p:spPr>
          <a:xfrm>
            <a:off x="838200" y="4267200"/>
            <a:ext cx="990600" cy="1073779"/>
          </a:xfrm>
          <a:prstGeom prst="rect">
            <a:avLst/>
          </a:prstGeom>
        </p:spPr>
      </p:pic>
      <p:pic>
        <p:nvPicPr>
          <p:cNvPr id="25" name="Picture 24">
            <a:extLst>
              <a:ext uri="{FF2B5EF4-FFF2-40B4-BE49-F238E27FC236}">
                <a16:creationId xmlns:a16="http://schemas.microsoft.com/office/drawing/2014/main" id="{1D144E31-0960-4F4D-81D5-678D6DFFAE2C}"/>
              </a:ext>
            </a:extLst>
          </p:cNvPr>
          <p:cNvPicPr>
            <a:picLocks noChangeAspect="1"/>
          </p:cNvPicPr>
          <p:nvPr/>
        </p:nvPicPr>
        <p:blipFill>
          <a:blip r:embed="rId5"/>
          <a:stretch>
            <a:fillRect/>
          </a:stretch>
        </p:blipFill>
        <p:spPr>
          <a:xfrm>
            <a:off x="4986694" y="4289324"/>
            <a:ext cx="3646528" cy="1676400"/>
          </a:xfrm>
          <a:prstGeom prst="rect">
            <a:avLst/>
          </a:prstGeom>
        </p:spPr>
      </p:pic>
      <p:pic>
        <p:nvPicPr>
          <p:cNvPr id="29" name="Picture 28">
            <a:extLst>
              <a:ext uri="{FF2B5EF4-FFF2-40B4-BE49-F238E27FC236}">
                <a16:creationId xmlns:a16="http://schemas.microsoft.com/office/drawing/2014/main" id="{BFA13724-CE05-E796-2CDF-72BCE780B916}"/>
              </a:ext>
            </a:extLst>
          </p:cNvPr>
          <p:cNvPicPr>
            <a:picLocks noChangeAspect="1"/>
          </p:cNvPicPr>
          <p:nvPr/>
        </p:nvPicPr>
        <p:blipFill>
          <a:blip r:embed="rId6"/>
          <a:stretch>
            <a:fillRect/>
          </a:stretch>
        </p:blipFill>
        <p:spPr>
          <a:xfrm>
            <a:off x="2438399" y="4343400"/>
            <a:ext cx="2341179" cy="1676400"/>
          </a:xfrm>
          <a:prstGeom prst="rect">
            <a:avLst/>
          </a:prstGeom>
        </p:spPr>
      </p:pic>
    </p:spTree>
    <p:extLst>
      <p:ext uri="{BB962C8B-B14F-4D97-AF65-F5344CB8AC3E}">
        <p14:creationId xmlns:p14="http://schemas.microsoft.com/office/powerpoint/2010/main" val="36950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C63D-A3FE-D31E-1E77-143E507C9A05}"/>
            </a:ext>
          </a:extLst>
        </p:cNvPr>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50200373-C725-323D-339B-AE182C8C1ECA}"/>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17</a:t>
            </a:fld>
            <a:endParaRPr lang="en-US" sz="1200" dirty="0">
              <a:latin typeface="+mn-lt"/>
            </a:endParaRPr>
          </a:p>
        </p:txBody>
      </p:sp>
      <p:sp>
        <p:nvSpPr>
          <p:cNvPr id="6" name="TextBox 5">
            <a:extLst>
              <a:ext uri="{FF2B5EF4-FFF2-40B4-BE49-F238E27FC236}">
                <a16:creationId xmlns:a16="http://schemas.microsoft.com/office/drawing/2014/main" id="{3975247C-B001-ED9C-2C31-FA4516AF1A90}"/>
              </a:ext>
            </a:extLst>
          </p:cNvPr>
          <p:cNvSpPr txBox="1"/>
          <p:nvPr/>
        </p:nvSpPr>
        <p:spPr>
          <a:xfrm>
            <a:off x="569694" y="608992"/>
            <a:ext cx="3493264" cy="369332"/>
          </a:xfrm>
          <a:prstGeom prst="rect">
            <a:avLst/>
          </a:prstGeom>
          <a:noFill/>
        </p:spPr>
        <p:txBody>
          <a:bodyPr wrap="none" rtlCol="0">
            <a:spAutoFit/>
          </a:bodyPr>
          <a:lstStyle/>
          <a:p>
            <a:r>
              <a:rPr lang="en-AU" b="1" dirty="0"/>
              <a:t>Internal frequency constraints</a:t>
            </a:r>
          </a:p>
        </p:txBody>
      </p:sp>
      <p:sp>
        <p:nvSpPr>
          <p:cNvPr id="11" name="TextBox 10">
            <a:extLst>
              <a:ext uri="{FF2B5EF4-FFF2-40B4-BE49-F238E27FC236}">
                <a16:creationId xmlns:a16="http://schemas.microsoft.com/office/drawing/2014/main" id="{C728120F-354A-5973-C317-7F3D496AE2AB}"/>
              </a:ext>
            </a:extLst>
          </p:cNvPr>
          <p:cNvSpPr txBox="1"/>
          <p:nvPr/>
        </p:nvSpPr>
        <p:spPr>
          <a:xfrm>
            <a:off x="555819" y="2149507"/>
            <a:ext cx="3570208" cy="369332"/>
          </a:xfrm>
          <a:prstGeom prst="rect">
            <a:avLst/>
          </a:prstGeom>
          <a:noFill/>
        </p:spPr>
        <p:txBody>
          <a:bodyPr wrap="none" rtlCol="0">
            <a:spAutoFit/>
          </a:bodyPr>
          <a:lstStyle/>
          <a:p>
            <a:r>
              <a:rPr lang="en-AU" b="1" dirty="0"/>
              <a:t>External frequency constraints</a:t>
            </a:r>
          </a:p>
        </p:txBody>
      </p:sp>
      <p:pic>
        <p:nvPicPr>
          <p:cNvPr id="13" name="Picture 12">
            <a:extLst>
              <a:ext uri="{FF2B5EF4-FFF2-40B4-BE49-F238E27FC236}">
                <a16:creationId xmlns:a16="http://schemas.microsoft.com/office/drawing/2014/main" id="{52B6ECFA-24C7-5779-306D-0837782D8B3B}"/>
              </a:ext>
            </a:extLst>
          </p:cNvPr>
          <p:cNvPicPr>
            <a:picLocks noChangeAspect="1"/>
          </p:cNvPicPr>
          <p:nvPr/>
        </p:nvPicPr>
        <p:blipFill>
          <a:blip r:embed="rId2"/>
          <a:stretch>
            <a:fillRect/>
          </a:stretch>
        </p:blipFill>
        <p:spPr>
          <a:xfrm>
            <a:off x="4204693" y="1890965"/>
            <a:ext cx="2454965" cy="1447800"/>
          </a:xfrm>
          <a:prstGeom prst="rect">
            <a:avLst/>
          </a:prstGeom>
        </p:spPr>
      </p:pic>
      <p:sp>
        <p:nvSpPr>
          <p:cNvPr id="14" name="TextBox 13">
            <a:extLst>
              <a:ext uri="{FF2B5EF4-FFF2-40B4-BE49-F238E27FC236}">
                <a16:creationId xmlns:a16="http://schemas.microsoft.com/office/drawing/2014/main" id="{CA3C65DB-1876-6403-84C2-C58343701DF1}"/>
              </a:ext>
            </a:extLst>
          </p:cNvPr>
          <p:cNvSpPr txBox="1"/>
          <p:nvPr/>
        </p:nvSpPr>
        <p:spPr>
          <a:xfrm>
            <a:off x="533400" y="3237280"/>
            <a:ext cx="3484672" cy="369332"/>
          </a:xfrm>
          <a:prstGeom prst="rect">
            <a:avLst/>
          </a:prstGeom>
          <a:noFill/>
        </p:spPr>
        <p:txBody>
          <a:bodyPr wrap="none" rtlCol="0">
            <a:spAutoFit/>
          </a:bodyPr>
          <a:lstStyle/>
          <a:p>
            <a:r>
              <a:rPr lang="en-AU" b="1" dirty="0"/>
              <a:t>Value-comparison constraints</a:t>
            </a:r>
          </a:p>
        </p:txBody>
      </p:sp>
      <p:pic>
        <p:nvPicPr>
          <p:cNvPr id="16" name="Picture 15">
            <a:extLst>
              <a:ext uri="{FF2B5EF4-FFF2-40B4-BE49-F238E27FC236}">
                <a16:creationId xmlns:a16="http://schemas.microsoft.com/office/drawing/2014/main" id="{C1516EED-4C3C-EC1F-86A0-602279AD0394}"/>
              </a:ext>
            </a:extLst>
          </p:cNvPr>
          <p:cNvPicPr>
            <a:picLocks noChangeAspect="1"/>
          </p:cNvPicPr>
          <p:nvPr/>
        </p:nvPicPr>
        <p:blipFill>
          <a:blip r:embed="rId3"/>
          <a:stretch>
            <a:fillRect/>
          </a:stretch>
        </p:blipFill>
        <p:spPr>
          <a:xfrm>
            <a:off x="683058" y="3749035"/>
            <a:ext cx="2394857" cy="762000"/>
          </a:xfrm>
          <a:prstGeom prst="rect">
            <a:avLst/>
          </a:prstGeom>
        </p:spPr>
      </p:pic>
      <p:pic>
        <p:nvPicPr>
          <p:cNvPr id="18" name="Picture 17">
            <a:extLst>
              <a:ext uri="{FF2B5EF4-FFF2-40B4-BE49-F238E27FC236}">
                <a16:creationId xmlns:a16="http://schemas.microsoft.com/office/drawing/2014/main" id="{8A6B834B-911A-48D4-8ECC-376E75343F1C}"/>
              </a:ext>
            </a:extLst>
          </p:cNvPr>
          <p:cNvPicPr>
            <a:picLocks noChangeAspect="1"/>
          </p:cNvPicPr>
          <p:nvPr/>
        </p:nvPicPr>
        <p:blipFill>
          <a:blip r:embed="rId4"/>
          <a:stretch>
            <a:fillRect/>
          </a:stretch>
        </p:blipFill>
        <p:spPr>
          <a:xfrm>
            <a:off x="3859075" y="3306449"/>
            <a:ext cx="4713666" cy="1509386"/>
          </a:xfrm>
          <a:prstGeom prst="rect">
            <a:avLst/>
          </a:prstGeom>
        </p:spPr>
      </p:pic>
      <p:sp>
        <p:nvSpPr>
          <p:cNvPr id="2" name="TextBox 1">
            <a:extLst>
              <a:ext uri="{FF2B5EF4-FFF2-40B4-BE49-F238E27FC236}">
                <a16:creationId xmlns:a16="http://schemas.microsoft.com/office/drawing/2014/main" id="{856B04C4-FACC-8C2F-5B82-191FFAC21CC6}"/>
              </a:ext>
            </a:extLst>
          </p:cNvPr>
          <p:cNvSpPr txBox="1"/>
          <p:nvPr/>
        </p:nvSpPr>
        <p:spPr>
          <a:xfrm>
            <a:off x="506601" y="4925676"/>
            <a:ext cx="3429144" cy="369332"/>
          </a:xfrm>
          <a:prstGeom prst="rect">
            <a:avLst/>
          </a:prstGeom>
          <a:noFill/>
        </p:spPr>
        <p:txBody>
          <a:bodyPr wrap="none" rtlCol="0">
            <a:spAutoFit/>
          </a:bodyPr>
          <a:lstStyle/>
          <a:p>
            <a:r>
              <a:rPr lang="en-AU" b="1" dirty="0"/>
              <a:t>Object cardinality constraints</a:t>
            </a:r>
          </a:p>
        </p:txBody>
      </p:sp>
      <p:pic>
        <p:nvPicPr>
          <p:cNvPr id="3" name="Picture 2">
            <a:extLst>
              <a:ext uri="{FF2B5EF4-FFF2-40B4-BE49-F238E27FC236}">
                <a16:creationId xmlns:a16="http://schemas.microsoft.com/office/drawing/2014/main" id="{B4277C95-EB68-0F57-0D39-6D7057AB2E1C}"/>
              </a:ext>
            </a:extLst>
          </p:cNvPr>
          <p:cNvPicPr>
            <a:picLocks noChangeAspect="1"/>
          </p:cNvPicPr>
          <p:nvPr/>
        </p:nvPicPr>
        <p:blipFill>
          <a:blip r:embed="rId5"/>
          <a:stretch>
            <a:fillRect/>
          </a:stretch>
        </p:blipFill>
        <p:spPr>
          <a:xfrm>
            <a:off x="888960" y="5295008"/>
            <a:ext cx="968997" cy="754617"/>
          </a:xfrm>
          <a:prstGeom prst="rect">
            <a:avLst/>
          </a:prstGeom>
        </p:spPr>
      </p:pic>
      <p:pic>
        <p:nvPicPr>
          <p:cNvPr id="4" name="Picture 3">
            <a:extLst>
              <a:ext uri="{FF2B5EF4-FFF2-40B4-BE49-F238E27FC236}">
                <a16:creationId xmlns:a16="http://schemas.microsoft.com/office/drawing/2014/main" id="{6D3FD5F9-A02E-0E80-CD6B-E4D4A4434F7F}"/>
              </a:ext>
            </a:extLst>
          </p:cNvPr>
          <p:cNvPicPr>
            <a:picLocks noChangeAspect="1"/>
          </p:cNvPicPr>
          <p:nvPr/>
        </p:nvPicPr>
        <p:blipFill>
          <a:blip r:embed="rId6"/>
          <a:stretch>
            <a:fillRect/>
          </a:stretch>
        </p:blipFill>
        <p:spPr>
          <a:xfrm>
            <a:off x="2316326" y="5295007"/>
            <a:ext cx="866097" cy="754618"/>
          </a:xfrm>
          <a:prstGeom prst="rect">
            <a:avLst/>
          </a:prstGeom>
        </p:spPr>
      </p:pic>
      <p:sp>
        <p:nvSpPr>
          <p:cNvPr id="7" name="TextBox 6">
            <a:extLst>
              <a:ext uri="{FF2B5EF4-FFF2-40B4-BE49-F238E27FC236}">
                <a16:creationId xmlns:a16="http://schemas.microsoft.com/office/drawing/2014/main" id="{3299F8A2-97B7-1B27-E343-3DDCC77892C1}"/>
              </a:ext>
            </a:extLst>
          </p:cNvPr>
          <p:cNvSpPr txBox="1"/>
          <p:nvPr/>
        </p:nvSpPr>
        <p:spPr>
          <a:xfrm>
            <a:off x="4152569" y="4925676"/>
            <a:ext cx="3211135" cy="369332"/>
          </a:xfrm>
          <a:prstGeom prst="rect">
            <a:avLst/>
          </a:prstGeom>
          <a:noFill/>
        </p:spPr>
        <p:txBody>
          <a:bodyPr wrap="none" rtlCol="0">
            <a:spAutoFit/>
          </a:bodyPr>
          <a:lstStyle/>
          <a:p>
            <a:r>
              <a:rPr lang="en-AU" b="1" dirty="0"/>
              <a:t>Role cardinality constraints</a:t>
            </a:r>
          </a:p>
        </p:txBody>
      </p:sp>
      <p:pic>
        <p:nvPicPr>
          <p:cNvPr id="9" name="Picture 8">
            <a:extLst>
              <a:ext uri="{FF2B5EF4-FFF2-40B4-BE49-F238E27FC236}">
                <a16:creationId xmlns:a16="http://schemas.microsoft.com/office/drawing/2014/main" id="{02A4EAB9-F8D2-0E69-81BC-09D0046E68B3}"/>
              </a:ext>
            </a:extLst>
          </p:cNvPr>
          <p:cNvPicPr>
            <a:picLocks noChangeAspect="1"/>
          </p:cNvPicPr>
          <p:nvPr/>
        </p:nvPicPr>
        <p:blipFill>
          <a:blip r:embed="rId7"/>
          <a:stretch>
            <a:fillRect/>
          </a:stretch>
        </p:blipFill>
        <p:spPr>
          <a:xfrm>
            <a:off x="4326918" y="5295008"/>
            <a:ext cx="2339589" cy="838200"/>
          </a:xfrm>
          <a:prstGeom prst="rect">
            <a:avLst/>
          </a:prstGeom>
        </p:spPr>
      </p:pic>
      <p:pic>
        <p:nvPicPr>
          <p:cNvPr id="19" name="Picture 18">
            <a:extLst>
              <a:ext uri="{FF2B5EF4-FFF2-40B4-BE49-F238E27FC236}">
                <a16:creationId xmlns:a16="http://schemas.microsoft.com/office/drawing/2014/main" id="{E793D156-73CA-F5B9-C06C-0B835867240A}"/>
              </a:ext>
            </a:extLst>
          </p:cNvPr>
          <p:cNvPicPr>
            <a:picLocks noChangeAspect="1"/>
          </p:cNvPicPr>
          <p:nvPr/>
        </p:nvPicPr>
        <p:blipFill>
          <a:blip r:embed="rId8"/>
          <a:stretch>
            <a:fillRect/>
          </a:stretch>
        </p:blipFill>
        <p:spPr>
          <a:xfrm>
            <a:off x="1017151" y="990600"/>
            <a:ext cx="2408043" cy="797469"/>
          </a:xfrm>
          <a:prstGeom prst="rect">
            <a:avLst/>
          </a:prstGeom>
        </p:spPr>
      </p:pic>
      <p:pic>
        <p:nvPicPr>
          <p:cNvPr id="21" name="Picture 20">
            <a:extLst>
              <a:ext uri="{FF2B5EF4-FFF2-40B4-BE49-F238E27FC236}">
                <a16:creationId xmlns:a16="http://schemas.microsoft.com/office/drawing/2014/main" id="{A29AAB23-6A94-1BE5-3E0F-BF6C02C17DC8}"/>
              </a:ext>
            </a:extLst>
          </p:cNvPr>
          <p:cNvPicPr>
            <a:picLocks noChangeAspect="1"/>
          </p:cNvPicPr>
          <p:nvPr/>
        </p:nvPicPr>
        <p:blipFill>
          <a:blip r:embed="rId9"/>
          <a:stretch>
            <a:fillRect/>
          </a:stretch>
        </p:blipFill>
        <p:spPr>
          <a:xfrm>
            <a:off x="4069584" y="1029185"/>
            <a:ext cx="2362298" cy="897180"/>
          </a:xfrm>
          <a:prstGeom prst="rect">
            <a:avLst/>
          </a:prstGeom>
        </p:spPr>
      </p:pic>
    </p:spTree>
    <p:extLst>
      <p:ext uri="{BB962C8B-B14F-4D97-AF65-F5344CB8AC3E}">
        <p14:creationId xmlns:p14="http://schemas.microsoft.com/office/powerpoint/2010/main" val="405908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5DE5F4C-BF29-CD0B-85B9-9E90539B970C}"/>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18</a:t>
            </a:fld>
            <a:endParaRPr lang="en-US" sz="1200" dirty="0">
              <a:latin typeface="+mn-lt"/>
            </a:endParaRPr>
          </a:p>
        </p:txBody>
      </p:sp>
      <p:sp>
        <p:nvSpPr>
          <p:cNvPr id="6" name="TextBox 5">
            <a:extLst>
              <a:ext uri="{FF2B5EF4-FFF2-40B4-BE49-F238E27FC236}">
                <a16:creationId xmlns:a16="http://schemas.microsoft.com/office/drawing/2014/main" id="{BA83E1E5-1011-23B2-7AA3-54E9D51A26AF}"/>
              </a:ext>
            </a:extLst>
          </p:cNvPr>
          <p:cNvSpPr txBox="1"/>
          <p:nvPr/>
        </p:nvSpPr>
        <p:spPr>
          <a:xfrm>
            <a:off x="838200" y="609600"/>
            <a:ext cx="2005677" cy="369332"/>
          </a:xfrm>
          <a:prstGeom prst="rect">
            <a:avLst/>
          </a:prstGeom>
          <a:noFill/>
        </p:spPr>
        <p:txBody>
          <a:bodyPr wrap="none" rtlCol="0">
            <a:spAutoFit/>
          </a:bodyPr>
          <a:lstStyle/>
          <a:p>
            <a:r>
              <a:rPr lang="en-AU" b="1" dirty="0"/>
              <a:t>Ring constraints</a:t>
            </a:r>
          </a:p>
        </p:txBody>
      </p:sp>
      <p:pic>
        <p:nvPicPr>
          <p:cNvPr id="29" name="Picture 28">
            <a:extLst>
              <a:ext uri="{FF2B5EF4-FFF2-40B4-BE49-F238E27FC236}">
                <a16:creationId xmlns:a16="http://schemas.microsoft.com/office/drawing/2014/main" id="{91612DF3-04F4-ECBD-9924-C0C7A05DD929}"/>
              </a:ext>
            </a:extLst>
          </p:cNvPr>
          <p:cNvPicPr>
            <a:picLocks noChangeAspect="1"/>
          </p:cNvPicPr>
          <p:nvPr/>
        </p:nvPicPr>
        <p:blipFill>
          <a:blip r:embed="rId3"/>
          <a:stretch>
            <a:fillRect/>
          </a:stretch>
        </p:blipFill>
        <p:spPr>
          <a:xfrm>
            <a:off x="980434" y="1295400"/>
            <a:ext cx="4237153" cy="4703404"/>
          </a:xfrm>
          <a:prstGeom prst="rect">
            <a:avLst/>
          </a:prstGeom>
        </p:spPr>
      </p:pic>
      <p:pic>
        <p:nvPicPr>
          <p:cNvPr id="35" name="Picture 34">
            <a:extLst>
              <a:ext uri="{FF2B5EF4-FFF2-40B4-BE49-F238E27FC236}">
                <a16:creationId xmlns:a16="http://schemas.microsoft.com/office/drawing/2014/main" id="{20A84DDA-AA1D-AD01-15C3-3CB95C9100DE}"/>
              </a:ext>
            </a:extLst>
          </p:cNvPr>
          <p:cNvPicPr>
            <a:picLocks noChangeAspect="1"/>
          </p:cNvPicPr>
          <p:nvPr/>
        </p:nvPicPr>
        <p:blipFill>
          <a:blip r:embed="rId4"/>
          <a:stretch>
            <a:fillRect/>
          </a:stretch>
        </p:blipFill>
        <p:spPr>
          <a:xfrm>
            <a:off x="5943600" y="3657600"/>
            <a:ext cx="1898439" cy="1447800"/>
          </a:xfrm>
          <a:prstGeom prst="rect">
            <a:avLst/>
          </a:prstGeom>
        </p:spPr>
      </p:pic>
      <p:sp>
        <p:nvSpPr>
          <p:cNvPr id="36" name="TextBox 35">
            <a:extLst>
              <a:ext uri="{FF2B5EF4-FFF2-40B4-BE49-F238E27FC236}">
                <a16:creationId xmlns:a16="http://schemas.microsoft.com/office/drawing/2014/main" id="{18B186EF-ADB5-512C-B621-07B6AF1BA68A}"/>
              </a:ext>
            </a:extLst>
          </p:cNvPr>
          <p:cNvSpPr txBox="1"/>
          <p:nvPr/>
        </p:nvSpPr>
        <p:spPr>
          <a:xfrm>
            <a:off x="5410200" y="1828800"/>
            <a:ext cx="595035" cy="369332"/>
          </a:xfrm>
          <a:prstGeom prst="rect">
            <a:avLst/>
          </a:prstGeom>
          <a:noFill/>
        </p:spPr>
        <p:txBody>
          <a:bodyPr wrap="none" rtlCol="0">
            <a:spAutoFit/>
          </a:bodyPr>
          <a:lstStyle/>
          <a:p>
            <a:r>
              <a:rPr lang="en-AU" dirty="0"/>
              <a:t>E.g.</a:t>
            </a:r>
          </a:p>
        </p:txBody>
      </p:sp>
      <p:pic>
        <p:nvPicPr>
          <p:cNvPr id="4" name="Picture 3">
            <a:extLst>
              <a:ext uri="{FF2B5EF4-FFF2-40B4-BE49-F238E27FC236}">
                <a16:creationId xmlns:a16="http://schemas.microsoft.com/office/drawing/2014/main" id="{0D171CA4-68D7-2D95-D177-0A7FDCD2C553}"/>
              </a:ext>
            </a:extLst>
          </p:cNvPr>
          <p:cNvPicPr>
            <a:picLocks noChangeAspect="1"/>
          </p:cNvPicPr>
          <p:nvPr/>
        </p:nvPicPr>
        <p:blipFill>
          <a:blip r:embed="rId5"/>
          <a:stretch>
            <a:fillRect/>
          </a:stretch>
        </p:blipFill>
        <p:spPr>
          <a:xfrm>
            <a:off x="6172669" y="1775879"/>
            <a:ext cx="1465369" cy="1370829"/>
          </a:xfrm>
          <a:prstGeom prst="rect">
            <a:avLst/>
          </a:prstGeom>
        </p:spPr>
      </p:pic>
    </p:spTree>
    <p:extLst>
      <p:ext uri="{BB962C8B-B14F-4D97-AF65-F5344CB8AC3E}">
        <p14:creationId xmlns:p14="http://schemas.microsoft.com/office/powerpoint/2010/main" val="205860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3D5D6-6921-BFC3-3652-EBBAC6F14294}"/>
            </a:ext>
          </a:extLst>
        </p:cNvPr>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8F8E39B-2CDA-2180-C4EE-B9D55D4DD548}"/>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19</a:t>
            </a:fld>
            <a:endParaRPr lang="en-US" sz="1200" dirty="0">
              <a:latin typeface="+mn-lt"/>
            </a:endParaRPr>
          </a:p>
        </p:txBody>
      </p:sp>
      <p:sp>
        <p:nvSpPr>
          <p:cNvPr id="6" name="TextBox 5">
            <a:extLst>
              <a:ext uri="{FF2B5EF4-FFF2-40B4-BE49-F238E27FC236}">
                <a16:creationId xmlns:a16="http://schemas.microsoft.com/office/drawing/2014/main" id="{B92F3567-ED70-1126-2E34-7FCBAE93C3BD}"/>
              </a:ext>
            </a:extLst>
          </p:cNvPr>
          <p:cNvSpPr txBox="1"/>
          <p:nvPr/>
        </p:nvSpPr>
        <p:spPr>
          <a:xfrm>
            <a:off x="838200" y="609600"/>
            <a:ext cx="4378122" cy="369332"/>
          </a:xfrm>
          <a:prstGeom prst="rect">
            <a:avLst/>
          </a:prstGeom>
          <a:noFill/>
        </p:spPr>
        <p:txBody>
          <a:bodyPr wrap="none" rtlCol="0">
            <a:spAutoFit/>
          </a:bodyPr>
          <a:lstStyle/>
          <a:p>
            <a:r>
              <a:rPr lang="en-AU" b="1" dirty="0"/>
              <a:t>Deontic constraints </a:t>
            </a:r>
            <a:r>
              <a:rPr lang="en-AU" i="1" dirty="0"/>
              <a:t>ought</a:t>
            </a:r>
            <a:r>
              <a:rPr lang="en-AU" dirty="0"/>
              <a:t> to be obeyed</a:t>
            </a:r>
          </a:p>
        </p:txBody>
      </p:sp>
      <p:pic>
        <p:nvPicPr>
          <p:cNvPr id="3" name="Picture 2">
            <a:extLst>
              <a:ext uri="{FF2B5EF4-FFF2-40B4-BE49-F238E27FC236}">
                <a16:creationId xmlns:a16="http://schemas.microsoft.com/office/drawing/2014/main" id="{47AC6C3D-C6A4-75D5-0E0D-BE9FA0B0AF2E}"/>
              </a:ext>
            </a:extLst>
          </p:cNvPr>
          <p:cNvPicPr>
            <a:picLocks noChangeAspect="1"/>
          </p:cNvPicPr>
          <p:nvPr/>
        </p:nvPicPr>
        <p:blipFill>
          <a:blip r:embed="rId2"/>
          <a:stretch>
            <a:fillRect/>
          </a:stretch>
        </p:blipFill>
        <p:spPr>
          <a:xfrm>
            <a:off x="838200" y="1143000"/>
            <a:ext cx="3352800" cy="3210128"/>
          </a:xfrm>
          <a:prstGeom prst="rect">
            <a:avLst/>
          </a:prstGeom>
        </p:spPr>
      </p:pic>
      <p:pic>
        <p:nvPicPr>
          <p:cNvPr id="7" name="Picture 6">
            <a:extLst>
              <a:ext uri="{FF2B5EF4-FFF2-40B4-BE49-F238E27FC236}">
                <a16:creationId xmlns:a16="http://schemas.microsoft.com/office/drawing/2014/main" id="{709B25A4-E564-0FBB-31D6-895536E975BF}"/>
              </a:ext>
            </a:extLst>
          </p:cNvPr>
          <p:cNvPicPr>
            <a:picLocks noChangeAspect="1"/>
          </p:cNvPicPr>
          <p:nvPr/>
        </p:nvPicPr>
        <p:blipFill>
          <a:blip r:embed="rId3"/>
          <a:stretch>
            <a:fillRect/>
          </a:stretch>
        </p:blipFill>
        <p:spPr>
          <a:xfrm>
            <a:off x="5486400" y="2014474"/>
            <a:ext cx="2362200" cy="1440367"/>
          </a:xfrm>
          <a:prstGeom prst="rect">
            <a:avLst/>
          </a:prstGeom>
        </p:spPr>
      </p:pic>
      <p:sp>
        <p:nvSpPr>
          <p:cNvPr id="8" name="TextBox 7">
            <a:extLst>
              <a:ext uri="{FF2B5EF4-FFF2-40B4-BE49-F238E27FC236}">
                <a16:creationId xmlns:a16="http://schemas.microsoft.com/office/drawing/2014/main" id="{FF1AD0C7-CE1C-916E-53FF-AF7954A15EBC}"/>
              </a:ext>
            </a:extLst>
          </p:cNvPr>
          <p:cNvSpPr txBox="1"/>
          <p:nvPr/>
        </p:nvSpPr>
        <p:spPr>
          <a:xfrm>
            <a:off x="838200" y="4691487"/>
            <a:ext cx="2283510" cy="369332"/>
          </a:xfrm>
          <a:prstGeom prst="rect">
            <a:avLst/>
          </a:prstGeom>
          <a:noFill/>
        </p:spPr>
        <p:txBody>
          <a:bodyPr wrap="none" rtlCol="0">
            <a:spAutoFit/>
          </a:bodyPr>
          <a:lstStyle/>
          <a:p>
            <a:r>
              <a:rPr lang="en-AU" b="1" dirty="0"/>
              <a:t>Textual constraints</a:t>
            </a:r>
            <a:endParaRPr lang="en-AU" dirty="0"/>
          </a:p>
        </p:txBody>
      </p:sp>
      <p:pic>
        <p:nvPicPr>
          <p:cNvPr id="10" name="Picture 9">
            <a:extLst>
              <a:ext uri="{FF2B5EF4-FFF2-40B4-BE49-F238E27FC236}">
                <a16:creationId xmlns:a16="http://schemas.microsoft.com/office/drawing/2014/main" id="{B7C1F4A1-FD69-46D0-5D9F-A9DC9E74D7B5}"/>
              </a:ext>
            </a:extLst>
          </p:cNvPr>
          <p:cNvPicPr>
            <a:picLocks noChangeAspect="1"/>
          </p:cNvPicPr>
          <p:nvPr/>
        </p:nvPicPr>
        <p:blipFill>
          <a:blip r:embed="rId4"/>
          <a:stretch>
            <a:fillRect/>
          </a:stretch>
        </p:blipFill>
        <p:spPr>
          <a:xfrm>
            <a:off x="3457993" y="4672934"/>
            <a:ext cx="4056813" cy="1296508"/>
          </a:xfrm>
          <a:prstGeom prst="rect">
            <a:avLst/>
          </a:prstGeom>
        </p:spPr>
      </p:pic>
    </p:spTree>
    <p:extLst>
      <p:ext uri="{BB962C8B-B14F-4D97-AF65-F5344CB8AC3E}">
        <p14:creationId xmlns:p14="http://schemas.microsoft.com/office/powerpoint/2010/main" val="132819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A6D1C-9D43-540D-0C1E-9AC44F9B54E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C38C6CF-3BCE-C46F-6BED-59274C6E4421}"/>
              </a:ext>
            </a:extLst>
          </p:cNvPr>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A0000"/>
                </a:solidFill>
                <a:effectLst/>
                <a:uLnTx/>
                <a:uFillTx/>
                <a:latin typeface="Calibri" pitchFamily="34" charset="0"/>
                <a:cs typeface="Calibri" pitchFamily="34" charset="0"/>
              </a:rPr>
              <a:t>ORM Mapping Procedures</a:t>
            </a:r>
            <a:endPar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endParaRPr>
          </a:p>
        </p:txBody>
      </p:sp>
      <p:sp>
        <p:nvSpPr>
          <p:cNvPr id="2" name="Slide Number Placeholder 3">
            <a:extLst>
              <a:ext uri="{FF2B5EF4-FFF2-40B4-BE49-F238E27FC236}">
                <a16:creationId xmlns:a16="http://schemas.microsoft.com/office/drawing/2014/main" id="{035EE426-3C4F-3F1F-B286-6B9651275562}"/>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20</a:t>
            </a:fld>
            <a:endParaRPr lang="en-US" sz="1200" dirty="0">
              <a:latin typeface="+mn-lt"/>
            </a:endParaRPr>
          </a:p>
        </p:txBody>
      </p:sp>
      <p:sp>
        <p:nvSpPr>
          <p:cNvPr id="3" name="TextBox 2">
            <a:extLst>
              <a:ext uri="{FF2B5EF4-FFF2-40B4-BE49-F238E27FC236}">
                <a16:creationId xmlns:a16="http://schemas.microsoft.com/office/drawing/2014/main" id="{8AB13A23-3AE0-0828-AF4A-340F731F6BE2}"/>
              </a:ext>
            </a:extLst>
          </p:cNvPr>
          <p:cNvSpPr txBox="1"/>
          <p:nvPr/>
        </p:nvSpPr>
        <p:spPr>
          <a:xfrm>
            <a:off x="457200" y="1066800"/>
            <a:ext cx="7924799" cy="646331"/>
          </a:xfrm>
          <a:prstGeom prst="rect">
            <a:avLst/>
          </a:prstGeom>
          <a:noFill/>
        </p:spPr>
        <p:txBody>
          <a:bodyPr wrap="square" rtlCol="0">
            <a:spAutoFit/>
          </a:bodyPr>
          <a:lstStyle/>
          <a:p>
            <a:r>
              <a:rPr lang="en-AU" dirty="0"/>
              <a:t>The </a:t>
            </a:r>
            <a:r>
              <a:rPr lang="en-AU" dirty="0" err="1"/>
              <a:t>Rmap</a:t>
            </a:r>
            <a:r>
              <a:rPr lang="en-AU" dirty="0"/>
              <a:t> algorithm maps ORM conceptual schemas to relational database schemas, e.g. </a:t>
            </a:r>
          </a:p>
        </p:txBody>
      </p:sp>
      <p:pic>
        <p:nvPicPr>
          <p:cNvPr id="10" name="Picture 9">
            <a:extLst>
              <a:ext uri="{FF2B5EF4-FFF2-40B4-BE49-F238E27FC236}">
                <a16:creationId xmlns:a16="http://schemas.microsoft.com/office/drawing/2014/main" id="{E00D9998-0352-8F7D-2C91-52DB576FB9CA}"/>
              </a:ext>
            </a:extLst>
          </p:cNvPr>
          <p:cNvPicPr>
            <a:picLocks noChangeAspect="1"/>
          </p:cNvPicPr>
          <p:nvPr/>
        </p:nvPicPr>
        <p:blipFill>
          <a:blip r:embed="rId3"/>
          <a:stretch>
            <a:fillRect/>
          </a:stretch>
        </p:blipFill>
        <p:spPr>
          <a:xfrm>
            <a:off x="4241760" y="4152434"/>
            <a:ext cx="245478" cy="360034"/>
          </a:xfrm>
          <a:prstGeom prst="rect">
            <a:avLst/>
          </a:prstGeom>
        </p:spPr>
      </p:pic>
      <p:sp>
        <p:nvSpPr>
          <p:cNvPr id="11" name="TextBox 10">
            <a:extLst>
              <a:ext uri="{FF2B5EF4-FFF2-40B4-BE49-F238E27FC236}">
                <a16:creationId xmlns:a16="http://schemas.microsoft.com/office/drawing/2014/main" id="{22A1A474-3B1C-4F7D-2622-BBEC6288DE4E}"/>
              </a:ext>
            </a:extLst>
          </p:cNvPr>
          <p:cNvSpPr txBox="1"/>
          <p:nvPr/>
        </p:nvSpPr>
        <p:spPr>
          <a:xfrm>
            <a:off x="838200" y="5638800"/>
            <a:ext cx="5694764" cy="369332"/>
          </a:xfrm>
          <a:prstGeom prst="rect">
            <a:avLst/>
          </a:prstGeom>
          <a:noFill/>
        </p:spPr>
        <p:txBody>
          <a:bodyPr wrap="none" rtlCol="0">
            <a:spAutoFit/>
          </a:bodyPr>
          <a:lstStyle/>
          <a:p>
            <a:r>
              <a:rPr lang="en-AU" dirty="0"/>
              <a:t>The NORMA tool performs the mapping automatically.</a:t>
            </a:r>
          </a:p>
        </p:txBody>
      </p:sp>
      <p:pic>
        <p:nvPicPr>
          <p:cNvPr id="7" name="Picture 6">
            <a:extLst>
              <a:ext uri="{FF2B5EF4-FFF2-40B4-BE49-F238E27FC236}">
                <a16:creationId xmlns:a16="http://schemas.microsoft.com/office/drawing/2014/main" id="{E5EC252A-E397-3860-8287-A3F1F8F88B58}"/>
              </a:ext>
            </a:extLst>
          </p:cNvPr>
          <p:cNvPicPr>
            <a:picLocks noChangeAspect="1"/>
          </p:cNvPicPr>
          <p:nvPr/>
        </p:nvPicPr>
        <p:blipFill>
          <a:blip r:embed="rId4"/>
          <a:stretch>
            <a:fillRect/>
          </a:stretch>
        </p:blipFill>
        <p:spPr>
          <a:xfrm>
            <a:off x="1676400" y="4529136"/>
            <a:ext cx="6466659" cy="1109664"/>
          </a:xfrm>
          <a:prstGeom prst="rect">
            <a:avLst/>
          </a:prstGeom>
        </p:spPr>
      </p:pic>
      <p:pic>
        <p:nvPicPr>
          <p:cNvPr id="12" name="Picture 11">
            <a:extLst>
              <a:ext uri="{FF2B5EF4-FFF2-40B4-BE49-F238E27FC236}">
                <a16:creationId xmlns:a16="http://schemas.microsoft.com/office/drawing/2014/main" id="{B29BABF8-603E-54B3-694E-B067FF2C92BE}"/>
              </a:ext>
            </a:extLst>
          </p:cNvPr>
          <p:cNvPicPr>
            <a:picLocks noChangeAspect="1"/>
          </p:cNvPicPr>
          <p:nvPr/>
        </p:nvPicPr>
        <p:blipFill>
          <a:blip r:embed="rId5"/>
          <a:stretch>
            <a:fillRect/>
          </a:stretch>
        </p:blipFill>
        <p:spPr>
          <a:xfrm>
            <a:off x="1562099" y="1524000"/>
            <a:ext cx="6172201" cy="2743200"/>
          </a:xfrm>
          <a:prstGeom prst="rect">
            <a:avLst/>
          </a:prstGeom>
        </p:spPr>
      </p:pic>
    </p:spTree>
    <p:extLst>
      <p:ext uri="{BB962C8B-B14F-4D97-AF65-F5344CB8AC3E}">
        <p14:creationId xmlns:p14="http://schemas.microsoft.com/office/powerpoint/2010/main" val="517797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18D45098-7EFC-F639-DA48-8866218D3B4B}"/>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21</a:t>
            </a:fld>
            <a:endParaRPr lang="en-US" sz="1200" dirty="0">
              <a:latin typeface="+mn-lt"/>
            </a:endParaRPr>
          </a:p>
        </p:txBody>
      </p:sp>
      <p:pic>
        <p:nvPicPr>
          <p:cNvPr id="6" name="Picture 5">
            <a:extLst>
              <a:ext uri="{FF2B5EF4-FFF2-40B4-BE49-F238E27FC236}">
                <a16:creationId xmlns:a16="http://schemas.microsoft.com/office/drawing/2014/main" id="{97501E64-4C6E-8918-FCB8-88A781DF7441}"/>
              </a:ext>
            </a:extLst>
          </p:cNvPr>
          <p:cNvPicPr>
            <a:picLocks noChangeAspect="1"/>
          </p:cNvPicPr>
          <p:nvPr/>
        </p:nvPicPr>
        <p:blipFill>
          <a:blip r:embed="rId2"/>
          <a:stretch>
            <a:fillRect/>
          </a:stretch>
        </p:blipFill>
        <p:spPr>
          <a:xfrm>
            <a:off x="1905000" y="4114800"/>
            <a:ext cx="5085081" cy="1981200"/>
          </a:xfrm>
          <a:prstGeom prst="rect">
            <a:avLst/>
          </a:prstGeom>
        </p:spPr>
      </p:pic>
      <p:sp>
        <p:nvSpPr>
          <p:cNvPr id="7" name="TextBox 6">
            <a:extLst>
              <a:ext uri="{FF2B5EF4-FFF2-40B4-BE49-F238E27FC236}">
                <a16:creationId xmlns:a16="http://schemas.microsoft.com/office/drawing/2014/main" id="{546092B8-7830-2D97-CE18-708E0301F6C9}"/>
              </a:ext>
            </a:extLst>
          </p:cNvPr>
          <p:cNvSpPr txBox="1"/>
          <p:nvPr/>
        </p:nvSpPr>
        <p:spPr>
          <a:xfrm>
            <a:off x="762000" y="537779"/>
            <a:ext cx="3171574" cy="369332"/>
          </a:xfrm>
          <a:prstGeom prst="rect">
            <a:avLst/>
          </a:prstGeom>
          <a:noFill/>
        </p:spPr>
        <p:txBody>
          <a:bodyPr wrap="none" rtlCol="0">
            <a:spAutoFit/>
          </a:bodyPr>
          <a:lstStyle/>
          <a:p>
            <a:r>
              <a:rPr lang="en-AU" dirty="0">
                <a:latin typeface="+mn-lt"/>
              </a:rPr>
              <a:t>ORM schema display in NORMA</a:t>
            </a:r>
          </a:p>
        </p:txBody>
      </p:sp>
      <p:sp>
        <p:nvSpPr>
          <p:cNvPr id="8" name="TextBox 7">
            <a:extLst>
              <a:ext uri="{FF2B5EF4-FFF2-40B4-BE49-F238E27FC236}">
                <a16:creationId xmlns:a16="http://schemas.microsoft.com/office/drawing/2014/main" id="{B5348B49-7FE9-39E0-2B4F-CB4D01D1ED20}"/>
              </a:ext>
            </a:extLst>
          </p:cNvPr>
          <p:cNvSpPr txBox="1"/>
          <p:nvPr/>
        </p:nvSpPr>
        <p:spPr>
          <a:xfrm>
            <a:off x="685800" y="3664944"/>
            <a:ext cx="4031873" cy="369332"/>
          </a:xfrm>
          <a:prstGeom prst="rect">
            <a:avLst/>
          </a:prstGeom>
          <a:noFill/>
        </p:spPr>
        <p:txBody>
          <a:bodyPr wrap="none" rtlCol="0">
            <a:spAutoFit/>
          </a:bodyPr>
          <a:lstStyle/>
          <a:p>
            <a:r>
              <a:rPr lang="en-AU" dirty="0"/>
              <a:t>Relational schema display in NORMA</a:t>
            </a:r>
          </a:p>
        </p:txBody>
      </p:sp>
      <p:pic>
        <p:nvPicPr>
          <p:cNvPr id="4" name="Picture 3">
            <a:extLst>
              <a:ext uri="{FF2B5EF4-FFF2-40B4-BE49-F238E27FC236}">
                <a16:creationId xmlns:a16="http://schemas.microsoft.com/office/drawing/2014/main" id="{9A7B60F6-D818-9D1F-EA28-0110FB4481C4}"/>
              </a:ext>
            </a:extLst>
          </p:cNvPr>
          <p:cNvPicPr>
            <a:picLocks noChangeAspect="1"/>
          </p:cNvPicPr>
          <p:nvPr/>
        </p:nvPicPr>
        <p:blipFill>
          <a:blip r:embed="rId3"/>
          <a:stretch>
            <a:fillRect/>
          </a:stretch>
        </p:blipFill>
        <p:spPr>
          <a:xfrm>
            <a:off x="1117876" y="1219033"/>
            <a:ext cx="6480099" cy="2286167"/>
          </a:xfrm>
          <a:prstGeom prst="rect">
            <a:avLst/>
          </a:prstGeom>
        </p:spPr>
      </p:pic>
    </p:spTree>
    <p:extLst>
      <p:ext uri="{BB962C8B-B14F-4D97-AF65-F5344CB8AC3E}">
        <p14:creationId xmlns:p14="http://schemas.microsoft.com/office/powerpoint/2010/main" val="45426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33E235-7CA5-C24F-8FCF-B855BF83FA5D}"/>
              </a:ext>
            </a:extLst>
          </p:cNvPr>
          <p:cNvSpPr txBox="1"/>
          <p:nvPr/>
        </p:nvSpPr>
        <p:spPr>
          <a:xfrm>
            <a:off x="3810000" y="612844"/>
            <a:ext cx="4572000" cy="5632311"/>
          </a:xfrm>
          <a:prstGeom prst="rect">
            <a:avLst/>
          </a:prstGeom>
          <a:noFill/>
        </p:spPr>
        <p:txBody>
          <a:bodyPr wrap="square">
            <a:spAutoFit/>
          </a:bodyPr>
          <a:lstStyle/>
          <a:p>
            <a:r>
              <a:rPr lang="en-AU" sz="900" dirty="0">
                <a:solidFill>
                  <a:srgbClr val="0000FF"/>
                </a:solidFill>
                <a:highlight>
                  <a:srgbClr val="FFFFFF"/>
                </a:highlight>
                <a:latin typeface="Cascadia Mono" panose="020B0609020000020004" pitchFamily="49" charset="0"/>
              </a:rPr>
              <a:t>CREATE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SCHEMA</a:t>
            </a:r>
            <a:r>
              <a:rPr lang="en-AU" sz="900" dirty="0">
                <a:solidFill>
                  <a:srgbClr val="000000"/>
                </a:solidFill>
                <a:highlight>
                  <a:srgbClr val="FFFFFF"/>
                </a:highlight>
                <a:latin typeface="Cascadia Mono" panose="020B0609020000020004" pitchFamily="49" charset="0"/>
              </a:rPr>
              <a:t> ORMModel1</a:t>
            </a:r>
          </a:p>
          <a:p>
            <a:r>
              <a:rPr lang="en-AU" sz="900" dirty="0">
                <a:solidFill>
                  <a:srgbClr val="0000FF"/>
                </a:solidFill>
                <a:highlight>
                  <a:srgbClr val="FFFFFF"/>
                </a:highlight>
                <a:latin typeface="Cascadia Mono" panose="020B0609020000020004" pitchFamily="49" charset="0"/>
              </a:rPr>
              <a:t>GO</a:t>
            </a:r>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GO</a:t>
            </a:r>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CREATE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TABLE</a:t>
            </a:r>
            <a:r>
              <a:rPr lang="en-AU" sz="900" dirty="0">
                <a:solidFill>
                  <a:srgbClr val="000000"/>
                </a:solidFill>
                <a:highlight>
                  <a:srgbClr val="FFFFFF"/>
                </a:highlight>
                <a:latin typeface="Cascadia Mono" panose="020B0609020000020004" pitchFamily="49" charset="0"/>
              </a:rPr>
              <a:t> ORMModel1</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Patient</a:t>
            </a:r>
          </a:p>
          <a:p>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patientNr</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int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NOT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NULL,</a:t>
            </a:r>
            <a:endParaRPr lang="en-AU" sz="900" dirty="0">
              <a:solidFill>
                <a:srgbClr val="000000"/>
              </a:solidFill>
              <a:highlight>
                <a:srgbClr val="FFFFFF"/>
              </a:highlight>
              <a:latin typeface="Cascadia Mono" panose="020B0609020000020004" pitchFamily="49" charset="0"/>
            </a:endParaRPr>
          </a:p>
          <a:p>
            <a:r>
              <a:rPr lang="en-GB" sz="900" dirty="0" err="1">
                <a:solidFill>
                  <a:srgbClr val="000000"/>
                </a:solidFill>
                <a:highlight>
                  <a:srgbClr val="FFFFFF"/>
                </a:highlight>
                <a:latin typeface="Cascadia Mono" panose="020B0609020000020004" pitchFamily="49" charset="0"/>
              </a:rPr>
              <a:t>patientName</a:t>
            </a:r>
            <a:r>
              <a:rPr lang="en-GB" sz="900" dirty="0">
                <a:solidFill>
                  <a:srgbClr val="000000"/>
                </a:solidFill>
                <a:highlight>
                  <a:srgbClr val="FFFFFF"/>
                </a:highlight>
                <a:latin typeface="Cascadia Mono" panose="020B0609020000020004" pitchFamily="49" charset="0"/>
              </a:rPr>
              <a:t> </a:t>
            </a:r>
            <a:r>
              <a:rPr lang="en-GB" sz="900" dirty="0" err="1">
                <a:solidFill>
                  <a:srgbClr val="0000FF"/>
                </a:solidFill>
                <a:highlight>
                  <a:srgbClr val="FFFFFF"/>
                </a:highlight>
                <a:latin typeface="Cascadia Mono" panose="020B0609020000020004" pitchFamily="49" charset="0"/>
              </a:rPr>
              <a:t>nvarchar</a:t>
            </a:r>
            <a:r>
              <a:rPr lang="en-GB" sz="900" dirty="0">
                <a:solidFill>
                  <a:srgbClr val="808080"/>
                </a:solidFill>
                <a:highlight>
                  <a:srgbClr val="FFFFFF"/>
                </a:highlight>
                <a:latin typeface="Cascadia Mono" panose="020B0609020000020004" pitchFamily="49" charset="0"/>
              </a:rPr>
              <a:t>(</a:t>
            </a:r>
            <a:r>
              <a:rPr lang="en-GB" sz="900" dirty="0">
                <a:solidFill>
                  <a:srgbClr val="000000"/>
                </a:solidFill>
                <a:highlight>
                  <a:srgbClr val="FFFFFF"/>
                </a:highlight>
                <a:latin typeface="Cascadia Mono" panose="020B0609020000020004" pitchFamily="49" charset="0"/>
              </a:rPr>
              <a:t>30</a:t>
            </a:r>
            <a:r>
              <a:rPr lang="en-GB" sz="900" dirty="0">
                <a:solidFill>
                  <a:srgbClr val="808080"/>
                </a:solidFill>
                <a:highlight>
                  <a:srgbClr val="FFFFFF"/>
                </a:highlight>
                <a:latin typeface="Cascadia Mono" panose="020B0609020000020004" pitchFamily="49" charset="0"/>
              </a:rPr>
              <a:t>)</a:t>
            </a:r>
            <a:r>
              <a:rPr lang="en-GB" sz="900" dirty="0">
                <a:solidFill>
                  <a:srgbClr val="000000"/>
                </a:solidFill>
                <a:highlight>
                  <a:srgbClr val="FFFFFF"/>
                </a:highlight>
                <a:latin typeface="Cascadia Mono" panose="020B0609020000020004" pitchFamily="49" charset="0"/>
              </a:rPr>
              <a:t> </a:t>
            </a:r>
            <a:r>
              <a:rPr lang="en-GB" sz="900" dirty="0">
                <a:solidFill>
                  <a:srgbClr val="808080"/>
                </a:solidFill>
                <a:highlight>
                  <a:srgbClr val="FFFFFF"/>
                </a:highlight>
                <a:latin typeface="Cascadia Mono" panose="020B0609020000020004" pitchFamily="49" charset="0"/>
              </a:rPr>
              <a:t>NOT</a:t>
            </a:r>
            <a:r>
              <a:rPr lang="en-GB" sz="900" dirty="0">
                <a:solidFill>
                  <a:srgbClr val="000000"/>
                </a:solidFill>
                <a:highlight>
                  <a:srgbClr val="FFFFFF"/>
                </a:highlight>
                <a:latin typeface="Cascadia Mono" panose="020B0609020000020004" pitchFamily="49" charset="0"/>
              </a:rPr>
              <a:t> </a:t>
            </a:r>
            <a:r>
              <a:rPr lang="en-GB" sz="900" dirty="0">
                <a:solidFill>
                  <a:srgbClr val="808080"/>
                </a:solidFill>
                <a:highlight>
                  <a:srgbClr val="FFFFFF"/>
                </a:highlight>
                <a:latin typeface="Cascadia Mono" panose="020B0609020000020004" pitchFamily="49" charset="0"/>
              </a:rPr>
              <a:t>NULL,</a:t>
            </a:r>
            <a:endParaRPr lang="en-GB" sz="900" dirty="0">
              <a:solidFill>
                <a:srgbClr val="000000"/>
              </a:solidFill>
              <a:highlight>
                <a:srgbClr val="FFFFFF"/>
              </a:highlight>
              <a:latin typeface="Cascadia Mono" panose="020B0609020000020004" pitchFamily="49" charset="0"/>
            </a:endParaRPr>
          </a:p>
          <a:p>
            <a:r>
              <a:rPr lang="en-AU" sz="900" dirty="0">
                <a:solidFill>
                  <a:srgbClr val="000000"/>
                </a:solidFill>
                <a:highlight>
                  <a:srgbClr val="FFFFFF"/>
                </a:highlight>
                <a:latin typeface="Cascadia Mono" panose="020B0609020000020004" pitchFamily="49" charset="0"/>
              </a:rPr>
              <a:t>gender </a:t>
            </a:r>
            <a:r>
              <a:rPr lang="en-AU" sz="900" dirty="0" err="1">
                <a:solidFill>
                  <a:srgbClr val="0000FF"/>
                </a:solidFill>
                <a:highlight>
                  <a:srgbClr val="FFFFFF"/>
                </a:highlight>
                <a:latin typeface="Cascadia Mono" panose="020B0609020000020004" pitchFamily="49" charset="0"/>
              </a:rPr>
              <a:t>nchar</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1</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NOT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NULL,</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phoneNr</a:t>
            </a:r>
            <a:r>
              <a:rPr lang="en-AU" sz="900" dirty="0">
                <a:solidFill>
                  <a:srgbClr val="000000"/>
                </a:solidFill>
                <a:highlight>
                  <a:srgbClr val="FFFFFF"/>
                </a:highlight>
                <a:latin typeface="Cascadia Mono" panose="020B0609020000020004" pitchFamily="49" charset="0"/>
              </a:rPr>
              <a:t> </a:t>
            </a:r>
            <a:r>
              <a:rPr lang="en-AU" sz="900" dirty="0" err="1">
                <a:solidFill>
                  <a:srgbClr val="0000FF"/>
                </a:solidFill>
                <a:highlight>
                  <a:srgbClr val="FFFFFF"/>
                </a:highlight>
                <a:latin typeface="Cascadia Mono" panose="020B0609020000020004" pitchFamily="49" charset="0"/>
              </a:rPr>
              <a:t>nvarchar</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10</a:t>
            </a:r>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prostateStatus</a:t>
            </a:r>
            <a:r>
              <a:rPr lang="en-AU" sz="900" dirty="0">
                <a:solidFill>
                  <a:srgbClr val="000000"/>
                </a:solidFill>
                <a:highlight>
                  <a:srgbClr val="FFFFFF"/>
                </a:highlight>
                <a:latin typeface="Cascadia Mono" panose="020B0609020000020004" pitchFamily="49" charset="0"/>
              </a:rPr>
              <a:t> </a:t>
            </a:r>
            <a:r>
              <a:rPr lang="en-AU" sz="900" dirty="0" err="1">
                <a:solidFill>
                  <a:srgbClr val="0000FF"/>
                </a:solidFill>
                <a:highlight>
                  <a:srgbClr val="FFFFFF"/>
                </a:highlight>
                <a:latin typeface="Cascadia Mono" panose="020B0609020000020004" pitchFamily="49" charset="0"/>
              </a:rPr>
              <a:t>nvarchar</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30</a:t>
            </a:r>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nrPregnancies</a:t>
            </a:r>
            <a:r>
              <a:rPr lang="en-AU" sz="900" dirty="0">
                <a:solidFill>
                  <a:srgbClr val="000000"/>
                </a:solidFill>
                <a:highlight>
                  <a:srgbClr val="FFFFFF"/>
                </a:highlight>
                <a:latin typeface="Cascadia Mono" panose="020B0609020000020004" pitchFamily="49" charset="0"/>
              </a:rPr>
              <a:t> </a:t>
            </a:r>
            <a:r>
              <a:rPr lang="en-AU" sz="900" dirty="0" err="1">
                <a:solidFill>
                  <a:srgbClr val="0000FF"/>
                </a:solidFill>
                <a:highlight>
                  <a:srgbClr val="FFFFFF"/>
                </a:highlight>
                <a:latin typeface="Cascadia Mono" panose="020B0609020000020004" pitchFamily="49" charset="0"/>
              </a:rPr>
              <a:t>smallint</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CHECK </a:t>
            </a:r>
            <a:r>
              <a:rPr lang="en-AU" sz="900" dirty="0">
                <a:solidFill>
                  <a:srgbClr val="808080"/>
                </a:solidFill>
                <a:highlight>
                  <a:srgbClr val="FFFFFF"/>
                </a:highlight>
                <a:latin typeface="Cascadia Mono" panose="020B0609020000020004" pitchFamily="49" charset="0"/>
              </a:rPr>
              <a:t>(</a:t>
            </a:r>
            <a:r>
              <a:rPr lang="en-AU" sz="900" dirty="0" err="1">
                <a:solidFill>
                  <a:srgbClr val="000000"/>
                </a:solidFill>
                <a:highlight>
                  <a:srgbClr val="FFFFFF"/>
                </a:highlight>
                <a:latin typeface="Cascadia Mono" panose="020B0609020000020004" pitchFamily="49" charset="0"/>
              </a:rPr>
              <a:t>nrPregnancies</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&gt;=</a:t>
            </a:r>
            <a:r>
              <a:rPr lang="en-AU" sz="900" dirty="0">
                <a:solidFill>
                  <a:srgbClr val="000000"/>
                </a:solidFill>
                <a:highlight>
                  <a:srgbClr val="FFFFFF"/>
                </a:highlight>
                <a:latin typeface="Cascadia Mono" panose="020B0609020000020004" pitchFamily="49" charset="0"/>
              </a:rPr>
              <a:t> 0 </a:t>
            </a:r>
            <a:r>
              <a:rPr lang="en-AU" sz="900" dirty="0">
                <a:solidFill>
                  <a:srgbClr val="808080"/>
                </a:solidFill>
                <a:highlight>
                  <a:srgbClr val="FFFFFF"/>
                </a:highlight>
                <a:latin typeface="Cascadia Mono" panose="020B0609020000020004" pitchFamily="49" charset="0"/>
              </a:rPr>
              <a:t>AND</a:t>
            </a:r>
            <a:r>
              <a:rPr lang="en-AU" sz="900" dirty="0">
                <a:solidFill>
                  <a:srgbClr val="000000"/>
                </a:solidFill>
                <a:highlight>
                  <a:srgbClr val="FFFFFF"/>
                </a:highlight>
                <a:latin typeface="Cascadia Mono" panose="020B0609020000020004" pitchFamily="49" charset="0"/>
              </a:rPr>
              <a:t> </a:t>
            </a:r>
            <a:r>
              <a:rPr lang="en-AU" sz="900" dirty="0" err="1">
                <a:solidFill>
                  <a:srgbClr val="000000"/>
                </a:solidFill>
                <a:highlight>
                  <a:srgbClr val="FFFFFF"/>
                </a:highlight>
                <a:latin typeface="Cascadia Mono" panose="020B0609020000020004" pitchFamily="49" charset="0"/>
              </a:rPr>
              <a:t>nrPregnancies</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&gt;=</a:t>
            </a:r>
            <a:r>
              <a:rPr lang="en-AU" sz="900" dirty="0">
                <a:solidFill>
                  <a:srgbClr val="000000"/>
                </a:solidFill>
                <a:highlight>
                  <a:srgbClr val="FFFFFF"/>
                </a:highlight>
                <a:latin typeface="Cascadia Mono" panose="020B0609020000020004" pitchFamily="49" charset="0"/>
              </a:rPr>
              <a:t> 0</a:t>
            </a:r>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GB" sz="900" dirty="0">
                <a:solidFill>
                  <a:srgbClr val="0000FF"/>
                </a:solidFill>
                <a:highlight>
                  <a:srgbClr val="FFFFFF"/>
                </a:highlight>
                <a:latin typeface="Cascadia Mono" panose="020B0609020000020004" pitchFamily="49" charset="0"/>
              </a:rPr>
              <a:t>CONSTRAINT</a:t>
            </a:r>
            <a:r>
              <a:rPr lang="en-GB" sz="900" dirty="0">
                <a:solidFill>
                  <a:srgbClr val="000000"/>
                </a:solidFill>
                <a:highlight>
                  <a:srgbClr val="FFFFFF"/>
                </a:highlight>
                <a:latin typeface="Cascadia Mono" panose="020B0609020000020004" pitchFamily="49" charset="0"/>
              </a:rPr>
              <a:t> </a:t>
            </a:r>
            <a:r>
              <a:rPr lang="en-GB" sz="900" dirty="0" err="1">
                <a:solidFill>
                  <a:srgbClr val="000000"/>
                </a:solidFill>
                <a:highlight>
                  <a:srgbClr val="FFFFFF"/>
                </a:highlight>
                <a:latin typeface="Cascadia Mono" panose="020B0609020000020004" pitchFamily="49" charset="0"/>
              </a:rPr>
              <a:t>Patient_PK</a:t>
            </a:r>
            <a:r>
              <a:rPr lang="en-GB" sz="900" dirty="0">
                <a:solidFill>
                  <a:srgbClr val="000000"/>
                </a:solidFill>
                <a:highlight>
                  <a:srgbClr val="FFFFFF"/>
                </a:highlight>
                <a:latin typeface="Cascadia Mono" panose="020B0609020000020004" pitchFamily="49" charset="0"/>
              </a:rPr>
              <a:t> </a:t>
            </a:r>
            <a:r>
              <a:rPr lang="en-GB" sz="900" dirty="0">
                <a:solidFill>
                  <a:srgbClr val="0000FF"/>
                </a:solidFill>
                <a:highlight>
                  <a:srgbClr val="FFFFFF"/>
                </a:highlight>
                <a:latin typeface="Cascadia Mono" panose="020B0609020000020004" pitchFamily="49" charset="0"/>
              </a:rPr>
              <a:t>PRIMARY</a:t>
            </a:r>
            <a:r>
              <a:rPr lang="en-GB" sz="900" dirty="0">
                <a:solidFill>
                  <a:srgbClr val="000000"/>
                </a:solidFill>
                <a:highlight>
                  <a:srgbClr val="FFFFFF"/>
                </a:highlight>
                <a:latin typeface="Cascadia Mono" panose="020B0609020000020004" pitchFamily="49" charset="0"/>
              </a:rPr>
              <a:t> </a:t>
            </a:r>
            <a:r>
              <a:rPr lang="en-GB" sz="900" dirty="0">
                <a:solidFill>
                  <a:srgbClr val="0000FF"/>
                </a:solidFill>
                <a:highlight>
                  <a:srgbClr val="FFFFFF"/>
                </a:highlight>
                <a:latin typeface="Cascadia Mono" panose="020B0609020000020004" pitchFamily="49" charset="0"/>
              </a:rPr>
              <a:t>KEY</a:t>
            </a:r>
            <a:r>
              <a:rPr lang="en-GB" sz="900" dirty="0">
                <a:solidFill>
                  <a:srgbClr val="808080"/>
                </a:solidFill>
                <a:highlight>
                  <a:srgbClr val="FFFFFF"/>
                </a:highlight>
                <a:latin typeface="Cascadia Mono" panose="020B0609020000020004" pitchFamily="49" charset="0"/>
              </a:rPr>
              <a:t>(</a:t>
            </a:r>
            <a:r>
              <a:rPr lang="en-GB" sz="900" dirty="0" err="1">
                <a:solidFill>
                  <a:srgbClr val="000000"/>
                </a:solidFill>
                <a:highlight>
                  <a:srgbClr val="FFFFFF"/>
                </a:highlight>
                <a:latin typeface="Cascadia Mono" panose="020B0609020000020004" pitchFamily="49" charset="0"/>
              </a:rPr>
              <a:t>patientNr</a:t>
            </a:r>
            <a:r>
              <a:rPr lang="en-GB" sz="900" dirty="0">
                <a:solidFill>
                  <a:srgbClr val="808080"/>
                </a:solidFill>
                <a:highlight>
                  <a:srgbClr val="FFFFFF"/>
                </a:highlight>
                <a:latin typeface="Cascadia Mono" panose="020B0609020000020004" pitchFamily="49" charset="0"/>
              </a:rPr>
              <a:t>),</a:t>
            </a:r>
            <a:endParaRPr lang="en-GB"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CONSTRAINT</a:t>
            </a:r>
            <a:r>
              <a:rPr lang="en-AU" sz="900" dirty="0">
                <a:solidFill>
                  <a:srgbClr val="000000"/>
                </a:solidFill>
                <a:highlight>
                  <a:srgbClr val="FFFFFF"/>
                </a:highlight>
                <a:latin typeface="Cascadia Mono" panose="020B0609020000020004" pitchFamily="49" charset="0"/>
              </a:rPr>
              <a:t> Patient_gender_RoleValueConstraint1 </a:t>
            </a:r>
            <a:r>
              <a:rPr lang="en-AU" sz="900" dirty="0">
                <a:solidFill>
                  <a:srgbClr val="0000FF"/>
                </a:solidFill>
                <a:highlight>
                  <a:srgbClr val="FFFFFF"/>
                </a:highlight>
                <a:latin typeface="Cascadia Mono" panose="020B0609020000020004" pitchFamily="49" charset="0"/>
              </a:rPr>
              <a:t>CHECK </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gender </a:t>
            </a:r>
            <a:r>
              <a:rPr lang="en-AU" sz="900" dirty="0">
                <a:solidFill>
                  <a:srgbClr val="808080"/>
                </a:solidFill>
                <a:highlight>
                  <a:srgbClr val="FFFFFF"/>
                </a:highlight>
                <a:latin typeface="Cascadia Mono" panose="020B0609020000020004" pitchFamily="49" charset="0"/>
              </a:rPr>
              <a:t>IN</a:t>
            </a:r>
            <a:r>
              <a:rPr lang="en-AU" sz="900" dirty="0">
                <a:solidFill>
                  <a:srgbClr val="0000FF"/>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a:t>
            </a:r>
            <a:r>
              <a:rPr lang="en-AU" sz="900" dirty="0">
                <a:solidFill>
                  <a:srgbClr val="FF0000"/>
                </a:solidFill>
                <a:highlight>
                  <a:srgbClr val="FFFFFF"/>
                </a:highlight>
                <a:latin typeface="Cascadia Mono" panose="020B0609020000020004" pitchFamily="49" charset="0"/>
              </a:rPr>
              <a:t>N'M'</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 </a:t>
            </a:r>
            <a:r>
              <a:rPr lang="en-AU" sz="900" dirty="0">
                <a:solidFill>
                  <a:srgbClr val="FF0000"/>
                </a:solidFill>
                <a:highlight>
                  <a:srgbClr val="FFFFFF"/>
                </a:highlight>
                <a:latin typeface="Cascadia Mono" panose="020B0609020000020004" pitchFamily="49" charset="0"/>
              </a:rPr>
              <a:t>N'F'</a:t>
            </a:r>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GO</a:t>
            </a:r>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CREATE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TABLE</a:t>
            </a:r>
            <a:r>
              <a:rPr lang="en-AU" sz="900" dirty="0">
                <a:solidFill>
                  <a:srgbClr val="000000"/>
                </a:solidFill>
                <a:highlight>
                  <a:srgbClr val="FFFFFF"/>
                </a:highlight>
                <a:latin typeface="Cascadia Mono" panose="020B0609020000020004" pitchFamily="49" charset="0"/>
              </a:rPr>
              <a:t> ORMModel1</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PrenatalVisit</a:t>
            </a:r>
          </a:p>
          <a:p>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patientNr</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int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NOT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NULL,</a:t>
            </a:r>
            <a:endParaRPr lang="en-AU" sz="900" dirty="0">
              <a:solidFill>
                <a:srgbClr val="000000"/>
              </a:solidFill>
              <a:highlight>
                <a:srgbClr val="FFFFFF"/>
              </a:highlight>
              <a:latin typeface="Cascadia Mono" panose="020B0609020000020004" pitchFamily="49" charset="0"/>
            </a:endParaRPr>
          </a:p>
          <a:p>
            <a:r>
              <a:rPr lang="en-AU" sz="900" dirty="0" err="1">
                <a:solidFill>
                  <a:srgbClr val="000000"/>
                </a:solidFill>
                <a:highlight>
                  <a:srgbClr val="FFFFFF"/>
                </a:highlight>
                <a:latin typeface="Cascadia Mono" panose="020B0609020000020004" pitchFamily="49" charset="0"/>
              </a:rPr>
              <a:t>attendanceDate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date</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NOT</a:t>
            </a:r>
            <a:r>
              <a:rPr lang="en-AU" sz="900" dirty="0">
                <a:solidFill>
                  <a:srgbClr val="000000"/>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NULL,</a:t>
            </a:r>
            <a:endParaRPr lang="en-AU" sz="900" dirty="0">
              <a:solidFill>
                <a:srgbClr val="000000"/>
              </a:solidFill>
              <a:highlight>
                <a:srgbClr val="FFFFFF"/>
              </a:highlight>
              <a:latin typeface="Cascadia Mono" panose="020B0609020000020004" pitchFamily="49" charset="0"/>
            </a:endParaRPr>
          </a:p>
          <a:p>
            <a:r>
              <a:rPr lang="en-GB" sz="900" dirty="0">
                <a:solidFill>
                  <a:srgbClr val="0000FF"/>
                </a:solidFill>
                <a:highlight>
                  <a:srgbClr val="FFFFFF"/>
                </a:highlight>
                <a:latin typeface="Cascadia Mono" panose="020B0609020000020004" pitchFamily="49" charset="0"/>
              </a:rPr>
              <a:t>CONSTRAINT</a:t>
            </a:r>
            <a:r>
              <a:rPr lang="en-GB" sz="900" dirty="0">
                <a:solidFill>
                  <a:srgbClr val="000000"/>
                </a:solidFill>
                <a:highlight>
                  <a:srgbClr val="FFFFFF"/>
                </a:highlight>
                <a:latin typeface="Cascadia Mono" panose="020B0609020000020004" pitchFamily="49" charset="0"/>
              </a:rPr>
              <a:t> </a:t>
            </a:r>
            <a:r>
              <a:rPr lang="en-GB" sz="900" dirty="0" err="1">
                <a:solidFill>
                  <a:srgbClr val="000000"/>
                </a:solidFill>
                <a:highlight>
                  <a:srgbClr val="FFFFFF"/>
                </a:highlight>
                <a:latin typeface="Cascadia Mono" panose="020B0609020000020004" pitchFamily="49" charset="0"/>
              </a:rPr>
              <a:t>PrenatalVisit_PK</a:t>
            </a:r>
            <a:r>
              <a:rPr lang="en-GB" sz="900" dirty="0">
                <a:solidFill>
                  <a:srgbClr val="000000"/>
                </a:solidFill>
                <a:highlight>
                  <a:srgbClr val="FFFFFF"/>
                </a:highlight>
                <a:latin typeface="Cascadia Mono" panose="020B0609020000020004" pitchFamily="49" charset="0"/>
              </a:rPr>
              <a:t> </a:t>
            </a:r>
            <a:r>
              <a:rPr lang="en-GB" sz="900" dirty="0">
                <a:solidFill>
                  <a:srgbClr val="0000FF"/>
                </a:solidFill>
                <a:highlight>
                  <a:srgbClr val="FFFFFF"/>
                </a:highlight>
                <a:latin typeface="Cascadia Mono" panose="020B0609020000020004" pitchFamily="49" charset="0"/>
              </a:rPr>
              <a:t>PRIMARY</a:t>
            </a:r>
            <a:r>
              <a:rPr lang="en-GB" sz="900" dirty="0">
                <a:solidFill>
                  <a:srgbClr val="000000"/>
                </a:solidFill>
                <a:highlight>
                  <a:srgbClr val="FFFFFF"/>
                </a:highlight>
                <a:latin typeface="Cascadia Mono" panose="020B0609020000020004" pitchFamily="49" charset="0"/>
              </a:rPr>
              <a:t> </a:t>
            </a:r>
            <a:r>
              <a:rPr lang="en-GB" sz="900" dirty="0">
                <a:solidFill>
                  <a:srgbClr val="0000FF"/>
                </a:solidFill>
                <a:highlight>
                  <a:srgbClr val="FFFFFF"/>
                </a:highlight>
                <a:latin typeface="Cascadia Mono" panose="020B0609020000020004" pitchFamily="49" charset="0"/>
              </a:rPr>
              <a:t>KEY</a:t>
            </a:r>
            <a:r>
              <a:rPr lang="en-GB" sz="900" dirty="0">
                <a:solidFill>
                  <a:srgbClr val="808080"/>
                </a:solidFill>
                <a:highlight>
                  <a:srgbClr val="FFFFFF"/>
                </a:highlight>
                <a:latin typeface="Cascadia Mono" panose="020B0609020000020004" pitchFamily="49" charset="0"/>
              </a:rPr>
              <a:t>(</a:t>
            </a:r>
            <a:r>
              <a:rPr lang="en-GB" sz="900" dirty="0" err="1">
                <a:solidFill>
                  <a:srgbClr val="000000"/>
                </a:solidFill>
                <a:highlight>
                  <a:srgbClr val="FFFFFF"/>
                </a:highlight>
                <a:latin typeface="Cascadia Mono" panose="020B0609020000020004" pitchFamily="49" charset="0"/>
              </a:rPr>
              <a:t>patientNr</a:t>
            </a:r>
            <a:r>
              <a:rPr lang="en-GB" sz="900" dirty="0">
                <a:solidFill>
                  <a:srgbClr val="808080"/>
                </a:solidFill>
                <a:highlight>
                  <a:srgbClr val="FFFFFF"/>
                </a:highlight>
                <a:latin typeface="Cascadia Mono" panose="020B0609020000020004" pitchFamily="49" charset="0"/>
              </a:rPr>
              <a:t>,</a:t>
            </a:r>
            <a:r>
              <a:rPr lang="en-GB" sz="900" dirty="0">
                <a:solidFill>
                  <a:srgbClr val="000000"/>
                </a:solidFill>
                <a:highlight>
                  <a:srgbClr val="FFFFFF"/>
                </a:highlight>
                <a:latin typeface="Cascadia Mono" panose="020B0609020000020004" pitchFamily="49" charset="0"/>
              </a:rPr>
              <a:t> </a:t>
            </a:r>
            <a:r>
              <a:rPr lang="en-GB" sz="900" dirty="0" err="1">
                <a:solidFill>
                  <a:srgbClr val="000000"/>
                </a:solidFill>
                <a:highlight>
                  <a:srgbClr val="FFFFFF"/>
                </a:highlight>
                <a:latin typeface="Cascadia Mono" panose="020B0609020000020004" pitchFamily="49" charset="0"/>
              </a:rPr>
              <a:t>attendanceDate</a:t>
            </a:r>
            <a:r>
              <a:rPr lang="en-GB" sz="900" dirty="0">
                <a:solidFill>
                  <a:srgbClr val="808080"/>
                </a:solidFill>
                <a:highlight>
                  <a:srgbClr val="FFFFFF"/>
                </a:highlight>
                <a:latin typeface="Cascadia Mono" panose="020B0609020000020004" pitchFamily="49" charset="0"/>
              </a:rPr>
              <a:t>)</a:t>
            </a:r>
            <a:endParaRPr lang="en-GB" sz="900" dirty="0">
              <a:solidFill>
                <a:srgbClr val="000000"/>
              </a:solidFill>
              <a:highlight>
                <a:srgbClr val="FFFFFF"/>
              </a:highlight>
              <a:latin typeface="Cascadia Mono" panose="020B0609020000020004" pitchFamily="49" charset="0"/>
            </a:endParaRPr>
          </a:p>
          <a:p>
            <a:r>
              <a:rPr lang="en-AU" sz="900" dirty="0">
                <a:solidFill>
                  <a:srgbClr val="808080"/>
                </a:solidFill>
                <a:highlight>
                  <a:srgbClr val="FFFFFF"/>
                </a:highlight>
                <a:latin typeface="Cascadia Mono" panose="020B0609020000020004" pitchFamily="49" charset="0"/>
              </a:rPr>
              <a:t>)</a:t>
            </a:r>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GO</a:t>
            </a:r>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ALTER</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TABLE</a:t>
            </a:r>
            <a:r>
              <a:rPr lang="en-AU" sz="900" dirty="0">
                <a:solidFill>
                  <a:srgbClr val="000000"/>
                </a:solidFill>
                <a:highlight>
                  <a:srgbClr val="FFFFFF"/>
                </a:highlight>
                <a:latin typeface="Cascadia Mono" panose="020B0609020000020004" pitchFamily="49" charset="0"/>
              </a:rPr>
              <a:t> ORMModel1</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PrenatalVisit </a:t>
            </a:r>
            <a:r>
              <a:rPr lang="en-AU" sz="900" dirty="0">
                <a:solidFill>
                  <a:srgbClr val="0000FF"/>
                </a:solidFill>
                <a:highlight>
                  <a:srgbClr val="FFFFFF"/>
                </a:highlight>
                <a:latin typeface="Cascadia Mono" panose="020B0609020000020004" pitchFamily="49" charset="0"/>
              </a:rPr>
              <a:t>ADD</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CONSTRAINT</a:t>
            </a:r>
            <a:r>
              <a:rPr lang="en-AU" sz="900" dirty="0">
                <a:solidFill>
                  <a:srgbClr val="000000"/>
                </a:solidFill>
                <a:highlight>
                  <a:srgbClr val="FFFFFF"/>
                </a:highlight>
                <a:latin typeface="Cascadia Mono" panose="020B0609020000020004" pitchFamily="49" charset="0"/>
              </a:rPr>
              <a:t> </a:t>
            </a:r>
            <a:r>
              <a:rPr lang="en-AU" sz="900" dirty="0" err="1">
                <a:solidFill>
                  <a:srgbClr val="000000"/>
                </a:solidFill>
                <a:highlight>
                  <a:srgbClr val="FFFFFF"/>
                </a:highlight>
                <a:latin typeface="Cascadia Mono" panose="020B0609020000020004" pitchFamily="49" charset="0"/>
              </a:rPr>
              <a:t>PrenatalVisit_FK</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FOREIGN</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KEY </a:t>
            </a:r>
            <a:r>
              <a:rPr lang="en-AU" sz="900" dirty="0">
                <a:solidFill>
                  <a:srgbClr val="808080"/>
                </a:solidFill>
                <a:highlight>
                  <a:srgbClr val="FFFFFF"/>
                </a:highlight>
                <a:latin typeface="Cascadia Mono" panose="020B0609020000020004" pitchFamily="49" charset="0"/>
              </a:rPr>
              <a:t>(</a:t>
            </a:r>
            <a:r>
              <a:rPr lang="en-AU" sz="900" dirty="0" err="1">
                <a:solidFill>
                  <a:srgbClr val="000000"/>
                </a:solidFill>
                <a:highlight>
                  <a:srgbClr val="FFFFFF"/>
                </a:highlight>
                <a:latin typeface="Cascadia Mono" panose="020B0609020000020004" pitchFamily="49" charset="0"/>
              </a:rPr>
              <a:t>patientNr</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REFERENCES</a:t>
            </a:r>
            <a:r>
              <a:rPr lang="en-AU" sz="900" dirty="0">
                <a:solidFill>
                  <a:srgbClr val="000000"/>
                </a:solidFill>
                <a:highlight>
                  <a:srgbClr val="FFFFFF"/>
                </a:highlight>
                <a:latin typeface="Cascadia Mono" panose="020B0609020000020004" pitchFamily="49" charset="0"/>
              </a:rPr>
              <a:t> ORMModel1</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Patient</a:t>
            </a:r>
            <a:r>
              <a:rPr lang="en-AU" sz="900" dirty="0">
                <a:solidFill>
                  <a:srgbClr val="0000FF"/>
                </a:solidFill>
                <a:highlight>
                  <a:srgbClr val="FFFFFF"/>
                </a:highlight>
                <a:latin typeface="Cascadia Mono" panose="020B0609020000020004" pitchFamily="49" charset="0"/>
              </a:rPr>
              <a:t> </a:t>
            </a:r>
            <a:r>
              <a:rPr lang="en-AU" sz="900" dirty="0">
                <a:solidFill>
                  <a:srgbClr val="808080"/>
                </a:solidFill>
                <a:highlight>
                  <a:srgbClr val="FFFFFF"/>
                </a:highlight>
                <a:latin typeface="Cascadia Mono" panose="020B0609020000020004" pitchFamily="49" charset="0"/>
              </a:rPr>
              <a:t>(</a:t>
            </a:r>
            <a:r>
              <a:rPr lang="en-AU" sz="900" dirty="0" err="1">
                <a:solidFill>
                  <a:srgbClr val="000000"/>
                </a:solidFill>
                <a:highlight>
                  <a:srgbClr val="FFFFFF"/>
                </a:highlight>
                <a:latin typeface="Cascadia Mono" panose="020B0609020000020004" pitchFamily="49" charset="0"/>
              </a:rPr>
              <a:t>patientNr</a:t>
            </a:r>
            <a:r>
              <a:rPr lang="en-AU" sz="900" dirty="0">
                <a:solidFill>
                  <a:srgbClr val="808080"/>
                </a:solidFill>
                <a:highlight>
                  <a:srgbClr val="FFFFFF"/>
                </a:highlight>
                <a:latin typeface="Cascadia Mono" panose="020B0609020000020004" pitchFamily="49" charset="0"/>
              </a:rPr>
              <a:t>)</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ON</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DELETE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NO</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ACTION</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ON</a:t>
            </a:r>
            <a:r>
              <a:rPr lang="en-AU" sz="900" dirty="0">
                <a:solidFill>
                  <a:srgbClr val="000000"/>
                </a:solidFill>
                <a:highlight>
                  <a:srgbClr val="FFFFFF"/>
                </a:highlight>
                <a:latin typeface="Cascadia Mono" panose="020B0609020000020004" pitchFamily="49" charset="0"/>
              </a:rPr>
              <a:t> </a:t>
            </a:r>
            <a:r>
              <a:rPr lang="en-AU" sz="900" dirty="0">
                <a:solidFill>
                  <a:srgbClr val="FF00FF"/>
                </a:solidFill>
                <a:highlight>
                  <a:srgbClr val="FFFFFF"/>
                </a:highlight>
                <a:latin typeface="Cascadia Mono" panose="020B0609020000020004" pitchFamily="49" charset="0"/>
              </a:rPr>
              <a:t>UPDATE</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NO</a:t>
            </a:r>
            <a:r>
              <a:rPr lang="en-AU" sz="900" dirty="0">
                <a:solidFill>
                  <a:srgbClr val="000000"/>
                </a:solidFill>
                <a:highlight>
                  <a:srgbClr val="FFFFFF"/>
                </a:highlight>
                <a:latin typeface="Cascadia Mono" panose="020B0609020000020004" pitchFamily="49" charset="0"/>
              </a:rPr>
              <a:t> </a:t>
            </a:r>
            <a:r>
              <a:rPr lang="en-AU" sz="900" dirty="0">
                <a:solidFill>
                  <a:srgbClr val="0000FF"/>
                </a:solidFill>
                <a:highlight>
                  <a:srgbClr val="FFFFFF"/>
                </a:highlight>
                <a:latin typeface="Cascadia Mono" panose="020B0609020000020004" pitchFamily="49" charset="0"/>
              </a:rPr>
              <a:t>ACTION</a:t>
            </a:r>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GO</a:t>
            </a:r>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endParaRPr lang="en-AU" sz="900" dirty="0">
              <a:solidFill>
                <a:srgbClr val="000000"/>
              </a:solidFill>
              <a:highlight>
                <a:srgbClr val="FFFFFF"/>
              </a:highlight>
              <a:latin typeface="Cascadia Mono" panose="020B0609020000020004" pitchFamily="49" charset="0"/>
            </a:endParaRPr>
          </a:p>
          <a:p>
            <a:r>
              <a:rPr lang="en-AU" sz="900" dirty="0">
                <a:solidFill>
                  <a:srgbClr val="0000FF"/>
                </a:solidFill>
                <a:highlight>
                  <a:srgbClr val="FFFFFF"/>
                </a:highlight>
                <a:latin typeface="Cascadia Mono" panose="020B0609020000020004" pitchFamily="49" charset="0"/>
              </a:rPr>
              <a:t>GO</a:t>
            </a:r>
            <a:endParaRPr lang="en-AU" dirty="0"/>
          </a:p>
        </p:txBody>
      </p:sp>
      <p:pic>
        <p:nvPicPr>
          <p:cNvPr id="5" name="Picture 4">
            <a:extLst>
              <a:ext uri="{FF2B5EF4-FFF2-40B4-BE49-F238E27FC236}">
                <a16:creationId xmlns:a16="http://schemas.microsoft.com/office/drawing/2014/main" id="{20C79232-AED3-0F47-CB6A-60D33A075939}"/>
              </a:ext>
            </a:extLst>
          </p:cNvPr>
          <p:cNvPicPr>
            <a:picLocks noChangeAspect="1"/>
          </p:cNvPicPr>
          <p:nvPr/>
        </p:nvPicPr>
        <p:blipFill>
          <a:blip r:embed="rId2"/>
          <a:stretch>
            <a:fillRect/>
          </a:stretch>
        </p:blipFill>
        <p:spPr>
          <a:xfrm>
            <a:off x="533400" y="685800"/>
            <a:ext cx="2895600" cy="5310795"/>
          </a:xfrm>
          <a:prstGeom prst="rect">
            <a:avLst/>
          </a:prstGeom>
        </p:spPr>
      </p:pic>
      <p:sp>
        <p:nvSpPr>
          <p:cNvPr id="8" name="Slide Number Placeholder 3">
            <a:extLst>
              <a:ext uri="{FF2B5EF4-FFF2-40B4-BE49-F238E27FC236}">
                <a16:creationId xmlns:a16="http://schemas.microsoft.com/office/drawing/2014/main" id="{31540E0C-09C1-4D8E-8AEA-74E330981172}"/>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22</a:t>
            </a:fld>
            <a:endParaRPr lang="en-US" sz="1200" dirty="0">
              <a:latin typeface="+mn-lt"/>
            </a:endParaRPr>
          </a:p>
        </p:txBody>
      </p:sp>
      <p:sp>
        <p:nvSpPr>
          <p:cNvPr id="4" name="TextBox 3">
            <a:extLst>
              <a:ext uri="{FF2B5EF4-FFF2-40B4-BE49-F238E27FC236}">
                <a16:creationId xmlns:a16="http://schemas.microsoft.com/office/drawing/2014/main" id="{2EF68E28-C985-BAF1-F660-7D02343A1673}"/>
              </a:ext>
            </a:extLst>
          </p:cNvPr>
          <p:cNvSpPr txBox="1"/>
          <p:nvPr/>
        </p:nvSpPr>
        <p:spPr>
          <a:xfrm>
            <a:off x="533400" y="252930"/>
            <a:ext cx="6058133" cy="369332"/>
          </a:xfrm>
          <a:prstGeom prst="rect">
            <a:avLst/>
          </a:prstGeom>
          <a:noFill/>
        </p:spPr>
        <p:txBody>
          <a:bodyPr wrap="none" rtlCol="0">
            <a:spAutoFit/>
          </a:bodyPr>
          <a:lstStyle/>
          <a:p>
            <a:r>
              <a:rPr lang="en-AU" dirty="0"/>
              <a:t>NORMA maps ORM schemas to various implementations</a:t>
            </a:r>
          </a:p>
        </p:txBody>
      </p:sp>
    </p:spTree>
    <p:extLst>
      <p:ext uri="{BB962C8B-B14F-4D97-AF65-F5344CB8AC3E}">
        <p14:creationId xmlns:p14="http://schemas.microsoft.com/office/powerpoint/2010/main" val="10525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165E9A58-D483-E603-8457-4EEE47117BFF}"/>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23</a:t>
            </a:fld>
            <a:endParaRPr lang="en-US" sz="1200" dirty="0">
              <a:latin typeface="+mn-lt"/>
            </a:endParaRPr>
          </a:p>
        </p:txBody>
      </p:sp>
      <p:sp>
        <p:nvSpPr>
          <p:cNvPr id="8" name="TextBox 7">
            <a:extLst>
              <a:ext uri="{FF2B5EF4-FFF2-40B4-BE49-F238E27FC236}">
                <a16:creationId xmlns:a16="http://schemas.microsoft.com/office/drawing/2014/main" id="{B0731327-5D3C-61A2-0C36-32D7C4BEF86D}"/>
              </a:ext>
            </a:extLst>
          </p:cNvPr>
          <p:cNvSpPr txBox="1"/>
          <p:nvPr/>
        </p:nvSpPr>
        <p:spPr>
          <a:xfrm>
            <a:off x="609600" y="381000"/>
            <a:ext cx="8001000" cy="1200329"/>
          </a:xfrm>
          <a:prstGeom prst="rect">
            <a:avLst/>
          </a:prstGeom>
          <a:noFill/>
        </p:spPr>
        <p:txBody>
          <a:bodyPr wrap="square">
            <a:spAutoFit/>
          </a:bodyPr>
          <a:lstStyle/>
          <a:p>
            <a:pPr indent="-360000"/>
            <a:r>
              <a:rPr lang="en-US" dirty="0">
                <a:solidFill>
                  <a:srgbClr val="122B4A"/>
                </a:solidFill>
                <a:latin typeface="+mn-lt"/>
              </a:rPr>
              <a:t>The third edition of </a:t>
            </a:r>
            <a:r>
              <a:rPr lang="en-US" i="1" dirty="0">
                <a:solidFill>
                  <a:srgbClr val="122B4A"/>
                </a:solidFill>
                <a:latin typeface="+mn-lt"/>
              </a:rPr>
              <a:t>Information Modeling and Relational Databases</a:t>
            </a:r>
            <a:r>
              <a:rPr lang="en-US" i="1" dirty="0">
                <a:latin typeface="+mn-lt"/>
              </a:rPr>
              <a:t>, </a:t>
            </a:r>
            <a:r>
              <a:rPr lang="en-US" dirty="0">
                <a:solidFill>
                  <a:srgbClr val="122B4A"/>
                </a:solidFill>
                <a:latin typeface="+mn-lt"/>
              </a:rPr>
              <a:t>includes procedures to map ORM models to other modelling notations and data file formats, e.g. ER, UML, OWL, NoSQL and other Nonrelational databases (e.g. deductive databases, web ontology languages).</a:t>
            </a:r>
            <a:endParaRPr lang="en-US" dirty="0">
              <a:latin typeface="+mn-lt"/>
            </a:endParaRPr>
          </a:p>
        </p:txBody>
      </p:sp>
      <p:pic>
        <p:nvPicPr>
          <p:cNvPr id="2" name="Picture 3">
            <a:extLst>
              <a:ext uri="{FF2B5EF4-FFF2-40B4-BE49-F238E27FC236}">
                <a16:creationId xmlns:a16="http://schemas.microsoft.com/office/drawing/2014/main" id="{78060B97-CF64-8357-66E0-7623EF4FAB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24000"/>
            <a:ext cx="2819400" cy="1862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D0BE2120-FC54-1DC1-154C-69BE11A6BE73}"/>
              </a:ext>
            </a:extLst>
          </p:cNvPr>
          <p:cNvSpPr txBox="1"/>
          <p:nvPr/>
        </p:nvSpPr>
        <p:spPr>
          <a:xfrm>
            <a:off x="610456" y="1746257"/>
            <a:ext cx="723275" cy="369332"/>
          </a:xfrm>
          <a:prstGeom prst="rect">
            <a:avLst/>
          </a:prstGeom>
          <a:noFill/>
        </p:spPr>
        <p:txBody>
          <a:bodyPr wrap="none" rtlCol="0">
            <a:spAutoFit/>
          </a:bodyPr>
          <a:lstStyle/>
          <a:p>
            <a:r>
              <a:rPr lang="en-AU" dirty="0">
                <a:solidFill>
                  <a:srgbClr val="0070C0"/>
                </a:solidFill>
                <a:latin typeface="+mn-lt"/>
              </a:rPr>
              <a:t>ORM</a:t>
            </a:r>
            <a:r>
              <a:rPr lang="en-AU" dirty="0">
                <a:solidFill>
                  <a:srgbClr val="0070C0"/>
                </a:solidFill>
              </a:rPr>
              <a:t>:</a:t>
            </a:r>
          </a:p>
        </p:txBody>
      </p:sp>
      <p:sp>
        <p:nvSpPr>
          <p:cNvPr id="5" name="TextBox 4">
            <a:extLst>
              <a:ext uri="{FF2B5EF4-FFF2-40B4-BE49-F238E27FC236}">
                <a16:creationId xmlns:a16="http://schemas.microsoft.com/office/drawing/2014/main" id="{D133831D-D2AB-DA53-2B19-215FF3D5AD99}"/>
              </a:ext>
            </a:extLst>
          </p:cNvPr>
          <p:cNvSpPr txBox="1"/>
          <p:nvPr/>
        </p:nvSpPr>
        <p:spPr>
          <a:xfrm>
            <a:off x="4191000" y="2224685"/>
            <a:ext cx="381000" cy="461665"/>
          </a:xfrm>
          <a:prstGeom prst="rect">
            <a:avLst/>
          </a:prstGeom>
          <a:noFill/>
        </p:spPr>
        <p:txBody>
          <a:bodyPr wrap="square" rtlCol="0">
            <a:spAutoFit/>
          </a:bodyPr>
          <a:lstStyle/>
          <a:p>
            <a:r>
              <a:rPr lang="en-AU" sz="2400" dirty="0">
                <a:solidFill>
                  <a:srgbClr val="0070C0"/>
                </a:solidFill>
                <a:sym typeface="Symbol"/>
              </a:rPr>
              <a:t></a:t>
            </a:r>
            <a:endParaRPr lang="en-AU" sz="2400" dirty="0">
              <a:solidFill>
                <a:srgbClr val="0070C0"/>
              </a:solidFill>
            </a:endParaRPr>
          </a:p>
        </p:txBody>
      </p:sp>
      <p:pic>
        <p:nvPicPr>
          <p:cNvPr id="6" name="Picture 5">
            <a:extLst>
              <a:ext uri="{FF2B5EF4-FFF2-40B4-BE49-F238E27FC236}">
                <a16:creationId xmlns:a16="http://schemas.microsoft.com/office/drawing/2014/main" id="{D60BBBB7-916B-7A11-3471-888D9E0057BC}"/>
              </a:ext>
            </a:extLst>
          </p:cNvPr>
          <p:cNvPicPr>
            <a:picLocks noChangeAspect="1"/>
          </p:cNvPicPr>
          <p:nvPr/>
        </p:nvPicPr>
        <p:blipFill>
          <a:blip r:embed="rId3"/>
          <a:stretch>
            <a:fillRect/>
          </a:stretch>
        </p:blipFill>
        <p:spPr>
          <a:xfrm>
            <a:off x="1371600" y="1869953"/>
            <a:ext cx="2702003" cy="1434491"/>
          </a:xfrm>
          <a:prstGeom prst="rect">
            <a:avLst/>
          </a:prstGeom>
        </p:spPr>
      </p:pic>
      <p:sp>
        <p:nvSpPr>
          <p:cNvPr id="7" name="TextBox 6">
            <a:extLst>
              <a:ext uri="{FF2B5EF4-FFF2-40B4-BE49-F238E27FC236}">
                <a16:creationId xmlns:a16="http://schemas.microsoft.com/office/drawing/2014/main" id="{6A872942-5193-EAD7-7E87-D7F068534EDC}"/>
              </a:ext>
            </a:extLst>
          </p:cNvPr>
          <p:cNvSpPr txBox="1"/>
          <p:nvPr/>
        </p:nvSpPr>
        <p:spPr>
          <a:xfrm>
            <a:off x="609600" y="3429002"/>
            <a:ext cx="639919" cy="369332"/>
          </a:xfrm>
          <a:prstGeom prst="rect">
            <a:avLst/>
          </a:prstGeom>
          <a:noFill/>
        </p:spPr>
        <p:txBody>
          <a:bodyPr wrap="none" rtlCol="0">
            <a:spAutoFit/>
          </a:bodyPr>
          <a:lstStyle/>
          <a:p>
            <a:r>
              <a:rPr lang="en-AU" dirty="0">
                <a:solidFill>
                  <a:srgbClr val="0070C0"/>
                </a:solidFill>
                <a:latin typeface="+mn-lt"/>
              </a:rPr>
              <a:t>RDB:</a:t>
            </a:r>
          </a:p>
        </p:txBody>
      </p:sp>
      <p:sp>
        <p:nvSpPr>
          <p:cNvPr id="9" name="TextBox 8">
            <a:extLst>
              <a:ext uri="{FF2B5EF4-FFF2-40B4-BE49-F238E27FC236}">
                <a16:creationId xmlns:a16="http://schemas.microsoft.com/office/drawing/2014/main" id="{4D9396D9-F734-ABC2-DFAC-064630FE97AC}"/>
              </a:ext>
            </a:extLst>
          </p:cNvPr>
          <p:cNvSpPr txBox="1"/>
          <p:nvPr/>
        </p:nvSpPr>
        <p:spPr>
          <a:xfrm>
            <a:off x="3786894" y="3491303"/>
            <a:ext cx="1313180" cy="369332"/>
          </a:xfrm>
          <a:prstGeom prst="rect">
            <a:avLst/>
          </a:prstGeom>
          <a:noFill/>
        </p:spPr>
        <p:txBody>
          <a:bodyPr wrap="none" rtlCol="0">
            <a:spAutoFit/>
          </a:bodyPr>
          <a:lstStyle>
            <a:defPPr>
              <a:defRPr lang="en-US"/>
            </a:defPPr>
            <a:lvl1pPr>
              <a:defRPr>
                <a:solidFill>
                  <a:srgbClr val="0070C0"/>
                </a:solidFill>
                <a:latin typeface="+mn-lt"/>
              </a:defRPr>
            </a:lvl1pPr>
          </a:lstStyle>
          <a:p>
            <a:r>
              <a:rPr lang="en-AU" dirty="0"/>
              <a:t>Barker ER:</a:t>
            </a:r>
          </a:p>
        </p:txBody>
      </p:sp>
      <p:pic>
        <p:nvPicPr>
          <p:cNvPr id="10" name="Picture 5">
            <a:extLst>
              <a:ext uri="{FF2B5EF4-FFF2-40B4-BE49-F238E27FC236}">
                <a16:creationId xmlns:a16="http://schemas.microsoft.com/office/drawing/2014/main" id="{F807F0F6-B221-BABF-67A3-329B5F8944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9987" y="3821931"/>
            <a:ext cx="2179813" cy="147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extLst>
              <a:ext uri="{FF2B5EF4-FFF2-40B4-BE49-F238E27FC236}">
                <a16:creationId xmlns:a16="http://schemas.microsoft.com/office/drawing/2014/main" id="{DE960497-DFD4-BE0E-FA14-153960953D02}"/>
              </a:ext>
            </a:extLst>
          </p:cNvPr>
          <p:cNvSpPr txBox="1"/>
          <p:nvPr/>
        </p:nvSpPr>
        <p:spPr>
          <a:xfrm>
            <a:off x="6350501" y="3429000"/>
            <a:ext cx="691215" cy="369332"/>
          </a:xfrm>
          <a:prstGeom prst="rect">
            <a:avLst/>
          </a:prstGeom>
          <a:noFill/>
        </p:spPr>
        <p:txBody>
          <a:bodyPr wrap="none" rtlCol="0">
            <a:spAutoFit/>
          </a:bodyPr>
          <a:lstStyle/>
          <a:p>
            <a:r>
              <a:rPr lang="en-AU" dirty="0">
                <a:solidFill>
                  <a:srgbClr val="0070C0"/>
                </a:solidFill>
                <a:latin typeface="+mn-lt"/>
              </a:rPr>
              <a:t>UML</a:t>
            </a:r>
            <a:r>
              <a:rPr lang="en-AU" dirty="0">
                <a:solidFill>
                  <a:srgbClr val="0070C0"/>
                </a:solidFill>
              </a:rPr>
              <a:t>:</a:t>
            </a:r>
          </a:p>
        </p:txBody>
      </p:sp>
      <p:pic>
        <p:nvPicPr>
          <p:cNvPr id="12" name="Picture 6">
            <a:extLst>
              <a:ext uri="{FF2B5EF4-FFF2-40B4-BE49-F238E27FC236}">
                <a16:creationId xmlns:a16="http://schemas.microsoft.com/office/drawing/2014/main" id="{92E0714A-6BCA-B7E8-7FA2-8C91165A51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810000"/>
            <a:ext cx="2057400" cy="1501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a:extLst>
              <a:ext uri="{FF2B5EF4-FFF2-40B4-BE49-F238E27FC236}">
                <a16:creationId xmlns:a16="http://schemas.microsoft.com/office/drawing/2014/main" id="{9FFBC36A-C827-98B1-E6CB-529656EB50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676035"/>
            <a:ext cx="3034010" cy="1764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D9718837-97AF-5540-6BFB-43E3E761F281}"/>
              </a:ext>
            </a:extLst>
          </p:cNvPr>
          <p:cNvSpPr txBox="1"/>
          <p:nvPr/>
        </p:nvSpPr>
        <p:spPr>
          <a:xfrm>
            <a:off x="533400" y="5421853"/>
            <a:ext cx="7404912" cy="923330"/>
          </a:xfrm>
          <a:prstGeom prst="rect">
            <a:avLst/>
          </a:prstGeom>
          <a:noFill/>
        </p:spPr>
        <p:txBody>
          <a:bodyPr wrap="none" rtlCol="0">
            <a:spAutoFit/>
          </a:bodyPr>
          <a:lstStyle/>
          <a:p>
            <a:r>
              <a:rPr lang="en-AU" dirty="0">
                <a:solidFill>
                  <a:srgbClr val="002060"/>
                </a:solidFill>
                <a:latin typeface="+mn-lt"/>
              </a:rPr>
              <a:t>Only ORM captures the exclusion constraint graphically.</a:t>
            </a:r>
          </a:p>
          <a:p>
            <a:r>
              <a:rPr lang="en-AU" dirty="0">
                <a:solidFill>
                  <a:srgbClr val="002060"/>
                </a:solidFill>
                <a:latin typeface="+mn-lt"/>
              </a:rPr>
              <a:t>Barker ER and UML also fail to graphically capture the uniqueness constraints</a:t>
            </a:r>
          </a:p>
          <a:p>
            <a:r>
              <a:rPr lang="en-AU" dirty="0">
                <a:solidFill>
                  <a:srgbClr val="002060"/>
                </a:solidFill>
                <a:latin typeface="+mn-lt"/>
              </a:rPr>
              <a:t>on current and previous country names. </a:t>
            </a:r>
          </a:p>
        </p:txBody>
      </p:sp>
    </p:spTree>
    <p:extLst>
      <p:ext uri="{BB962C8B-B14F-4D97-AF65-F5344CB8AC3E}">
        <p14:creationId xmlns:p14="http://schemas.microsoft.com/office/powerpoint/2010/main" val="5577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1" grpId="0"/>
      <p:bldP spid="14"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BB63EF7E-CAA5-1BC7-36E6-965FB21336AC}"/>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24</a:t>
            </a:fld>
            <a:endParaRPr lang="en-US" sz="1200" dirty="0">
              <a:latin typeface="+mn-lt"/>
            </a:endParaRPr>
          </a:p>
        </p:txBody>
      </p:sp>
      <p:sp>
        <p:nvSpPr>
          <p:cNvPr id="5" name="TextBox 4">
            <a:extLst>
              <a:ext uri="{FF2B5EF4-FFF2-40B4-BE49-F238E27FC236}">
                <a16:creationId xmlns:a16="http://schemas.microsoft.com/office/drawing/2014/main" id="{C8AC4B51-2D0C-7701-0C6F-9279DEC5A47A}"/>
              </a:ext>
            </a:extLst>
          </p:cNvPr>
          <p:cNvSpPr txBox="1"/>
          <p:nvPr/>
        </p:nvSpPr>
        <p:spPr>
          <a:xfrm>
            <a:off x="609600" y="381000"/>
            <a:ext cx="8229600" cy="923330"/>
          </a:xfrm>
          <a:prstGeom prst="rect">
            <a:avLst/>
          </a:prstGeom>
          <a:noFill/>
        </p:spPr>
        <p:txBody>
          <a:bodyPr wrap="square">
            <a:spAutoFit/>
          </a:bodyPr>
          <a:lstStyle/>
          <a:p>
            <a:pPr indent="-360000"/>
            <a:r>
              <a:rPr lang="en-US" dirty="0">
                <a:solidFill>
                  <a:srgbClr val="122B4A"/>
                </a:solidFill>
                <a:latin typeface="+mn-lt"/>
              </a:rPr>
              <a:t>Most aspects of ORM models including </a:t>
            </a:r>
            <a:r>
              <a:rPr lang="en-US" i="1" dirty="0">
                <a:solidFill>
                  <a:srgbClr val="122B4A"/>
                </a:solidFill>
                <a:latin typeface="+mn-lt"/>
              </a:rPr>
              <a:t>recursive derivation rules </a:t>
            </a:r>
            <a:r>
              <a:rPr lang="en-US" dirty="0">
                <a:solidFill>
                  <a:srgbClr val="122B4A"/>
                </a:solidFill>
                <a:latin typeface="+mn-lt"/>
              </a:rPr>
              <a:t>can be mapped to </a:t>
            </a:r>
            <a:r>
              <a:rPr lang="en-US" i="1" dirty="0">
                <a:solidFill>
                  <a:srgbClr val="122B4A"/>
                </a:solidFill>
                <a:latin typeface="+mn-lt"/>
              </a:rPr>
              <a:t>logic programming </a:t>
            </a:r>
            <a:r>
              <a:rPr lang="en-US" dirty="0">
                <a:solidFill>
                  <a:srgbClr val="122B4A"/>
                </a:solidFill>
                <a:latin typeface="+mn-lt"/>
              </a:rPr>
              <a:t>languages such as Prolog, </a:t>
            </a:r>
            <a:r>
              <a:rPr lang="en-US" dirty="0" err="1">
                <a:solidFill>
                  <a:srgbClr val="122B4A"/>
                </a:solidFill>
                <a:latin typeface="+mn-lt"/>
              </a:rPr>
              <a:t>Datalog</a:t>
            </a:r>
            <a:r>
              <a:rPr lang="en-US" dirty="0">
                <a:solidFill>
                  <a:srgbClr val="122B4A"/>
                </a:solidFill>
                <a:latin typeface="+mn-lt"/>
              </a:rPr>
              <a:t> and modern </a:t>
            </a:r>
            <a:r>
              <a:rPr lang="en-US" i="1" dirty="0">
                <a:solidFill>
                  <a:srgbClr val="122B4A"/>
                </a:solidFill>
                <a:latin typeface="+mn-lt"/>
              </a:rPr>
              <a:t>deductive database </a:t>
            </a:r>
            <a:r>
              <a:rPr lang="en-US" dirty="0">
                <a:solidFill>
                  <a:srgbClr val="122B4A"/>
                </a:solidFill>
                <a:latin typeface="+mn-lt"/>
              </a:rPr>
              <a:t>languages such as Rel (from </a:t>
            </a:r>
            <a:r>
              <a:rPr lang="en-US" dirty="0" err="1">
                <a:solidFill>
                  <a:srgbClr val="122B4A"/>
                </a:solidFill>
                <a:latin typeface="+mn-lt"/>
              </a:rPr>
              <a:t>RelationalAI</a:t>
            </a:r>
            <a:r>
              <a:rPr lang="en-US" dirty="0">
                <a:solidFill>
                  <a:srgbClr val="122B4A"/>
                </a:solidFill>
                <a:latin typeface="+mn-lt"/>
              </a:rPr>
              <a:t>). </a:t>
            </a:r>
          </a:p>
        </p:txBody>
      </p:sp>
      <p:sp>
        <p:nvSpPr>
          <p:cNvPr id="10" name="TextBox 9">
            <a:extLst>
              <a:ext uri="{FF2B5EF4-FFF2-40B4-BE49-F238E27FC236}">
                <a16:creationId xmlns:a16="http://schemas.microsoft.com/office/drawing/2014/main" id="{44183A78-0609-7F44-DDA0-8E57CCE350CB}"/>
              </a:ext>
            </a:extLst>
          </p:cNvPr>
          <p:cNvSpPr txBox="1"/>
          <p:nvPr/>
        </p:nvSpPr>
        <p:spPr>
          <a:xfrm>
            <a:off x="762000" y="1447800"/>
            <a:ext cx="595035" cy="369332"/>
          </a:xfrm>
          <a:prstGeom prst="rect">
            <a:avLst/>
          </a:prstGeom>
          <a:noFill/>
        </p:spPr>
        <p:txBody>
          <a:bodyPr wrap="none" rtlCol="0">
            <a:spAutoFit/>
          </a:bodyPr>
          <a:lstStyle/>
          <a:p>
            <a:r>
              <a:rPr lang="en-US" dirty="0">
                <a:solidFill>
                  <a:srgbClr val="122B4A"/>
                </a:solidFill>
              </a:rPr>
              <a:t>E.g.</a:t>
            </a:r>
            <a:endParaRPr lang="en-AU" dirty="0"/>
          </a:p>
        </p:txBody>
      </p:sp>
      <p:pic>
        <p:nvPicPr>
          <p:cNvPr id="12" name="Picture 11">
            <a:extLst>
              <a:ext uri="{FF2B5EF4-FFF2-40B4-BE49-F238E27FC236}">
                <a16:creationId xmlns:a16="http://schemas.microsoft.com/office/drawing/2014/main" id="{B5AA64CF-5063-003E-1534-92CB540D275B}"/>
              </a:ext>
            </a:extLst>
          </p:cNvPr>
          <p:cNvPicPr>
            <a:picLocks noChangeAspect="1"/>
          </p:cNvPicPr>
          <p:nvPr/>
        </p:nvPicPr>
        <p:blipFill>
          <a:blip r:embed="rId2"/>
          <a:stretch>
            <a:fillRect/>
          </a:stretch>
        </p:blipFill>
        <p:spPr>
          <a:xfrm>
            <a:off x="1905000" y="1304330"/>
            <a:ext cx="6401742" cy="1667470"/>
          </a:xfrm>
          <a:prstGeom prst="rect">
            <a:avLst/>
          </a:prstGeom>
        </p:spPr>
      </p:pic>
      <p:sp>
        <p:nvSpPr>
          <p:cNvPr id="13" name="TextBox 12">
            <a:extLst>
              <a:ext uri="{FF2B5EF4-FFF2-40B4-BE49-F238E27FC236}">
                <a16:creationId xmlns:a16="http://schemas.microsoft.com/office/drawing/2014/main" id="{7BB8928E-7E28-AD30-0524-288A14E252E8}"/>
              </a:ext>
            </a:extLst>
          </p:cNvPr>
          <p:cNvSpPr txBox="1"/>
          <p:nvPr/>
        </p:nvSpPr>
        <p:spPr>
          <a:xfrm>
            <a:off x="533400" y="3011000"/>
            <a:ext cx="7537576" cy="923330"/>
          </a:xfrm>
          <a:prstGeom prst="rect">
            <a:avLst/>
          </a:prstGeom>
          <a:noFill/>
        </p:spPr>
        <p:txBody>
          <a:bodyPr wrap="none" rtlCol="0">
            <a:spAutoFit/>
          </a:bodyPr>
          <a:lstStyle/>
          <a:p>
            <a:r>
              <a:rPr lang="en-US" dirty="0">
                <a:solidFill>
                  <a:srgbClr val="122B4A"/>
                </a:solidFill>
                <a:latin typeface="+mj-lt"/>
              </a:rPr>
              <a:t>The </a:t>
            </a:r>
            <a:r>
              <a:rPr lang="en-US" dirty="0" err="1">
                <a:solidFill>
                  <a:srgbClr val="122B4A"/>
                </a:solidFill>
                <a:latin typeface="+mj-lt"/>
              </a:rPr>
              <a:t>ancestorhood</a:t>
            </a:r>
            <a:r>
              <a:rPr lang="en-US" dirty="0">
                <a:solidFill>
                  <a:srgbClr val="122B4A"/>
                </a:solidFill>
                <a:latin typeface="+mj-lt"/>
              </a:rPr>
              <a:t> derivation rule may be expressed in Rel thus:</a:t>
            </a:r>
          </a:p>
          <a:p>
            <a:r>
              <a:rPr lang="en-US" dirty="0">
                <a:solidFill>
                  <a:srgbClr val="122B4A"/>
                </a:solidFill>
                <a:latin typeface="+mj-lt"/>
              </a:rPr>
              <a:t>  def </a:t>
            </a:r>
            <a:r>
              <a:rPr lang="en-US" dirty="0" err="1">
                <a:solidFill>
                  <a:srgbClr val="122B4A"/>
                </a:solidFill>
                <a:latin typeface="+mj-lt"/>
              </a:rPr>
              <a:t>isanAncestorOf</a:t>
            </a:r>
            <a:r>
              <a:rPr lang="en-US" dirty="0">
                <a:solidFill>
                  <a:srgbClr val="122B4A"/>
                </a:solidFill>
                <a:latin typeface="+mj-lt"/>
              </a:rPr>
              <a:t>(</a:t>
            </a:r>
            <a:r>
              <a:rPr lang="en-US" dirty="0" err="1">
                <a:solidFill>
                  <a:srgbClr val="122B4A"/>
                </a:solidFill>
                <a:latin typeface="+mj-lt"/>
              </a:rPr>
              <a:t>x,y</a:t>
            </a:r>
            <a:r>
              <a:rPr lang="en-US" dirty="0">
                <a:solidFill>
                  <a:srgbClr val="122B4A"/>
                </a:solidFill>
                <a:latin typeface="+mj-lt"/>
              </a:rPr>
              <a:t>): </a:t>
            </a:r>
            <a:r>
              <a:rPr lang="en-US" dirty="0" err="1">
                <a:solidFill>
                  <a:srgbClr val="122B4A"/>
                </a:solidFill>
                <a:latin typeface="+mj-lt"/>
              </a:rPr>
              <a:t>isaParentOf</a:t>
            </a:r>
            <a:r>
              <a:rPr lang="en-US" dirty="0">
                <a:solidFill>
                  <a:srgbClr val="122B4A"/>
                </a:solidFill>
                <a:latin typeface="+mj-lt"/>
              </a:rPr>
              <a:t>(</a:t>
            </a:r>
            <a:r>
              <a:rPr lang="en-US" dirty="0" err="1">
                <a:solidFill>
                  <a:srgbClr val="122B4A"/>
                </a:solidFill>
                <a:latin typeface="+mj-lt"/>
              </a:rPr>
              <a:t>x,y</a:t>
            </a:r>
            <a:r>
              <a:rPr lang="en-US" dirty="0">
                <a:solidFill>
                  <a:srgbClr val="122B4A"/>
                </a:solidFill>
                <a:latin typeface="+mj-lt"/>
              </a:rPr>
              <a:t>) or</a:t>
            </a:r>
          </a:p>
          <a:p>
            <a:r>
              <a:rPr lang="en-US" dirty="0">
                <a:solidFill>
                  <a:srgbClr val="122B4A"/>
                </a:solidFill>
                <a:latin typeface="+mj-lt"/>
              </a:rPr>
              <a:t>		           exists((z) | </a:t>
            </a:r>
            <a:r>
              <a:rPr lang="en-US" dirty="0" err="1">
                <a:solidFill>
                  <a:srgbClr val="122B4A"/>
                </a:solidFill>
                <a:latin typeface="+mj-lt"/>
              </a:rPr>
              <a:t>isaParentOf</a:t>
            </a:r>
            <a:r>
              <a:rPr lang="en-US" dirty="0">
                <a:solidFill>
                  <a:srgbClr val="122B4A"/>
                </a:solidFill>
                <a:latin typeface="+mj-lt"/>
              </a:rPr>
              <a:t>(</a:t>
            </a:r>
            <a:r>
              <a:rPr lang="en-US" dirty="0" err="1">
                <a:solidFill>
                  <a:srgbClr val="122B4A"/>
                </a:solidFill>
                <a:latin typeface="+mj-lt"/>
              </a:rPr>
              <a:t>x,z</a:t>
            </a:r>
            <a:r>
              <a:rPr lang="en-US" dirty="0">
                <a:solidFill>
                  <a:srgbClr val="122B4A"/>
                </a:solidFill>
                <a:latin typeface="+mj-lt"/>
              </a:rPr>
              <a:t>) and </a:t>
            </a:r>
            <a:r>
              <a:rPr lang="en-US" dirty="0" err="1">
                <a:solidFill>
                  <a:srgbClr val="122B4A"/>
                </a:solidFill>
                <a:latin typeface="+mj-lt"/>
              </a:rPr>
              <a:t>isanAncestorOf</a:t>
            </a:r>
            <a:r>
              <a:rPr lang="en-US" dirty="0">
                <a:solidFill>
                  <a:srgbClr val="122B4A"/>
                </a:solidFill>
                <a:latin typeface="+mj-lt"/>
              </a:rPr>
              <a:t>(</a:t>
            </a:r>
            <a:r>
              <a:rPr lang="en-US" dirty="0" err="1">
                <a:solidFill>
                  <a:srgbClr val="122B4A"/>
                </a:solidFill>
                <a:latin typeface="+mj-lt"/>
              </a:rPr>
              <a:t>z,y</a:t>
            </a:r>
            <a:r>
              <a:rPr lang="en-US" dirty="0">
                <a:solidFill>
                  <a:srgbClr val="122B4A"/>
                </a:solidFill>
                <a:latin typeface="+mj-lt"/>
              </a:rPr>
              <a:t>)).</a:t>
            </a:r>
          </a:p>
        </p:txBody>
      </p:sp>
      <p:pic>
        <p:nvPicPr>
          <p:cNvPr id="15" name="Picture 14">
            <a:extLst>
              <a:ext uri="{FF2B5EF4-FFF2-40B4-BE49-F238E27FC236}">
                <a16:creationId xmlns:a16="http://schemas.microsoft.com/office/drawing/2014/main" id="{69235740-8E87-C46E-F756-B9CCD5A74FBF}"/>
              </a:ext>
            </a:extLst>
          </p:cNvPr>
          <p:cNvPicPr>
            <a:picLocks noChangeAspect="1"/>
          </p:cNvPicPr>
          <p:nvPr/>
        </p:nvPicPr>
        <p:blipFill>
          <a:blip r:embed="rId3"/>
          <a:stretch>
            <a:fillRect/>
          </a:stretch>
        </p:blipFill>
        <p:spPr>
          <a:xfrm>
            <a:off x="533400" y="4057469"/>
            <a:ext cx="3444361" cy="1583531"/>
          </a:xfrm>
          <a:prstGeom prst="rect">
            <a:avLst/>
          </a:prstGeom>
        </p:spPr>
      </p:pic>
      <p:sp>
        <p:nvSpPr>
          <p:cNvPr id="17" name="TextBox 16">
            <a:extLst>
              <a:ext uri="{FF2B5EF4-FFF2-40B4-BE49-F238E27FC236}">
                <a16:creationId xmlns:a16="http://schemas.microsoft.com/office/drawing/2014/main" id="{F8BDA4AA-8EB9-1B7A-852C-3CEE380D3DD6}"/>
              </a:ext>
            </a:extLst>
          </p:cNvPr>
          <p:cNvSpPr txBox="1"/>
          <p:nvPr/>
        </p:nvSpPr>
        <p:spPr>
          <a:xfrm>
            <a:off x="2743200" y="5385206"/>
            <a:ext cx="5181600" cy="923330"/>
          </a:xfrm>
          <a:prstGeom prst="rect">
            <a:avLst/>
          </a:prstGeom>
          <a:noFill/>
        </p:spPr>
        <p:txBody>
          <a:bodyPr wrap="square">
            <a:spAutoFit/>
          </a:bodyPr>
          <a:lstStyle/>
          <a:p>
            <a:r>
              <a:rPr lang="en-AU" dirty="0">
                <a:latin typeface="+mj-lt"/>
              </a:rPr>
              <a:t>The </a:t>
            </a:r>
            <a:r>
              <a:rPr lang="en-AU" i="1" dirty="0">
                <a:latin typeface="+mn-lt"/>
              </a:rPr>
              <a:t>join-subset</a:t>
            </a:r>
            <a:r>
              <a:rPr lang="en-AU" i="1" dirty="0">
                <a:latin typeface="+mj-lt"/>
              </a:rPr>
              <a:t> constraint </a:t>
            </a:r>
            <a:r>
              <a:rPr lang="en-AU" dirty="0">
                <a:latin typeface="+mj-lt"/>
              </a:rPr>
              <a:t>is expressed in Rel thus:</a:t>
            </a:r>
          </a:p>
          <a:p>
            <a:r>
              <a:rPr lang="en-AU" dirty="0">
                <a:latin typeface="+mj-lt"/>
              </a:rPr>
              <a:t>   </a:t>
            </a:r>
            <a:r>
              <a:rPr lang="en-AU" dirty="0" err="1">
                <a:latin typeface="+mj-lt"/>
              </a:rPr>
              <a:t>ic</a:t>
            </a:r>
            <a:r>
              <a:rPr lang="en-AU" dirty="0">
                <a:latin typeface="+mj-lt"/>
              </a:rPr>
              <a:t>(a, c) requires </a:t>
            </a:r>
            <a:r>
              <a:rPr lang="en-AU" dirty="0" err="1">
                <a:latin typeface="+mj-lt"/>
              </a:rPr>
              <a:t>servesinCountry</a:t>
            </a:r>
            <a:r>
              <a:rPr lang="en-AU" dirty="0">
                <a:latin typeface="+mj-lt"/>
              </a:rPr>
              <a:t>(a, c) implies</a:t>
            </a:r>
          </a:p>
          <a:p>
            <a:r>
              <a:rPr lang="en-AU" dirty="0">
                <a:latin typeface="+mj-lt"/>
              </a:rPr>
              <a:t>   (</a:t>
            </a:r>
            <a:r>
              <a:rPr lang="en-AU" dirty="0" err="1">
                <a:latin typeface="+mj-lt"/>
              </a:rPr>
              <a:t>speaksLanguage</a:t>
            </a:r>
            <a:r>
              <a:rPr lang="en-AU" dirty="0">
                <a:latin typeface="+mj-lt"/>
              </a:rPr>
              <a:t>(a, l) and </a:t>
            </a:r>
            <a:r>
              <a:rPr lang="en-AU" dirty="0" err="1">
                <a:latin typeface="+mj-lt"/>
              </a:rPr>
              <a:t>isaLanguageUsedBy</a:t>
            </a:r>
            <a:r>
              <a:rPr lang="en-AU" dirty="0">
                <a:latin typeface="+mj-lt"/>
              </a:rPr>
              <a:t>(l, c)).</a:t>
            </a:r>
          </a:p>
        </p:txBody>
      </p:sp>
    </p:spTree>
    <p:extLst>
      <p:ext uri="{BB962C8B-B14F-4D97-AF65-F5344CB8AC3E}">
        <p14:creationId xmlns:p14="http://schemas.microsoft.com/office/powerpoint/2010/main" val="281258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8471690A-F2FA-ED43-0AA7-D8D9D58E8404}"/>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25</a:t>
            </a:fld>
            <a:endParaRPr lang="en-US" sz="1200" dirty="0">
              <a:latin typeface="+mn-lt"/>
            </a:endParaRPr>
          </a:p>
        </p:txBody>
      </p:sp>
      <p:sp>
        <p:nvSpPr>
          <p:cNvPr id="4" name="TextBox 3">
            <a:extLst>
              <a:ext uri="{FF2B5EF4-FFF2-40B4-BE49-F238E27FC236}">
                <a16:creationId xmlns:a16="http://schemas.microsoft.com/office/drawing/2014/main" id="{A1F06E06-0CD9-41D1-4D34-308306D9169E}"/>
              </a:ext>
            </a:extLst>
          </p:cNvPr>
          <p:cNvSpPr txBox="1"/>
          <p:nvPr/>
        </p:nvSpPr>
        <p:spPr>
          <a:xfrm>
            <a:off x="889414" y="425936"/>
            <a:ext cx="6621449" cy="1200329"/>
          </a:xfrm>
          <a:prstGeom prst="rect">
            <a:avLst/>
          </a:prstGeom>
          <a:noFill/>
        </p:spPr>
        <p:txBody>
          <a:bodyPr wrap="square" rtlCol="0">
            <a:spAutoFit/>
          </a:bodyPr>
          <a:lstStyle/>
          <a:p>
            <a:r>
              <a:rPr lang="en-AU" dirty="0"/>
              <a:t>Most aspects of ORM models can be mapped to semantic web languages, such as the Web Ontology Language (OWL). </a:t>
            </a:r>
          </a:p>
          <a:p>
            <a:r>
              <a:rPr lang="en-AU" dirty="0"/>
              <a:t>OWL has no standard graphical notation, but has 5 textual languages of which Manchester syntax is the most readable.  </a:t>
            </a:r>
          </a:p>
        </p:txBody>
      </p:sp>
      <p:pic>
        <p:nvPicPr>
          <p:cNvPr id="5" name="Picture 4">
            <a:extLst>
              <a:ext uri="{FF2B5EF4-FFF2-40B4-BE49-F238E27FC236}">
                <a16:creationId xmlns:a16="http://schemas.microsoft.com/office/drawing/2014/main" id="{38E3E623-6A2E-0965-8564-763375172E49}"/>
              </a:ext>
            </a:extLst>
          </p:cNvPr>
          <p:cNvPicPr>
            <a:picLocks noChangeAspect="1"/>
          </p:cNvPicPr>
          <p:nvPr/>
        </p:nvPicPr>
        <p:blipFill>
          <a:blip r:embed="rId2"/>
          <a:stretch>
            <a:fillRect/>
          </a:stretch>
        </p:blipFill>
        <p:spPr>
          <a:xfrm>
            <a:off x="4800600" y="1809468"/>
            <a:ext cx="3596418" cy="1880285"/>
          </a:xfrm>
          <a:prstGeom prst="rect">
            <a:avLst/>
          </a:prstGeom>
        </p:spPr>
      </p:pic>
      <p:sp>
        <p:nvSpPr>
          <p:cNvPr id="6" name="TextBox 5">
            <a:extLst>
              <a:ext uri="{FF2B5EF4-FFF2-40B4-BE49-F238E27FC236}">
                <a16:creationId xmlns:a16="http://schemas.microsoft.com/office/drawing/2014/main" id="{44ED9738-C4C7-1A17-CC95-3949675FC3B3}"/>
              </a:ext>
            </a:extLst>
          </p:cNvPr>
          <p:cNvSpPr txBox="1"/>
          <p:nvPr/>
        </p:nvSpPr>
        <p:spPr>
          <a:xfrm>
            <a:off x="838200" y="1877975"/>
            <a:ext cx="4343400" cy="1200329"/>
          </a:xfrm>
          <a:prstGeom prst="rect">
            <a:avLst/>
          </a:prstGeom>
          <a:noFill/>
        </p:spPr>
        <p:txBody>
          <a:bodyPr wrap="square" rtlCol="0">
            <a:spAutoFit/>
          </a:bodyPr>
          <a:lstStyle/>
          <a:p>
            <a:r>
              <a:rPr lang="en-AU" dirty="0"/>
              <a:t>Consider this ORM schema.</a:t>
            </a:r>
          </a:p>
          <a:p>
            <a:r>
              <a:rPr lang="en-AU" dirty="0"/>
              <a:t>The footnotes express a restricted mandatory role constraint and a restricted uniqueness constraint.</a:t>
            </a:r>
          </a:p>
        </p:txBody>
      </p:sp>
      <p:sp>
        <p:nvSpPr>
          <p:cNvPr id="11" name="TextBox 10">
            <a:extLst>
              <a:ext uri="{FF2B5EF4-FFF2-40B4-BE49-F238E27FC236}">
                <a16:creationId xmlns:a16="http://schemas.microsoft.com/office/drawing/2014/main" id="{8141B1AA-3975-0659-F13B-8B969742CA7D}"/>
              </a:ext>
            </a:extLst>
          </p:cNvPr>
          <p:cNvSpPr txBox="1"/>
          <p:nvPr/>
        </p:nvSpPr>
        <p:spPr>
          <a:xfrm>
            <a:off x="889414" y="3769326"/>
            <a:ext cx="3819388" cy="923330"/>
          </a:xfrm>
          <a:prstGeom prst="rect">
            <a:avLst/>
          </a:prstGeom>
          <a:noFill/>
        </p:spPr>
        <p:txBody>
          <a:bodyPr wrap="square" rtlCol="0">
            <a:spAutoFit/>
          </a:bodyPr>
          <a:lstStyle/>
          <a:p>
            <a:r>
              <a:rPr lang="en-AU" dirty="0"/>
              <a:t>This ORM schema may be expressed in the Manchester syntax for OWL as shown. </a:t>
            </a:r>
          </a:p>
        </p:txBody>
      </p:sp>
      <p:pic>
        <p:nvPicPr>
          <p:cNvPr id="13" name="Picture 12">
            <a:extLst>
              <a:ext uri="{FF2B5EF4-FFF2-40B4-BE49-F238E27FC236}">
                <a16:creationId xmlns:a16="http://schemas.microsoft.com/office/drawing/2014/main" id="{B763491F-4BF9-B85D-AB07-D5F7D8C1020F}"/>
              </a:ext>
            </a:extLst>
          </p:cNvPr>
          <p:cNvPicPr>
            <a:picLocks noChangeAspect="1"/>
          </p:cNvPicPr>
          <p:nvPr/>
        </p:nvPicPr>
        <p:blipFill>
          <a:blip r:embed="rId3"/>
          <a:stretch>
            <a:fillRect/>
          </a:stretch>
        </p:blipFill>
        <p:spPr>
          <a:xfrm>
            <a:off x="4625671" y="3747460"/>
            <a:ext cx="3749108" cy="2124140"/>
          </a:xfrm>
          <a:prstGeom prst="rect">
            <a:avLst/>
          </a:prstGeom>
        </p:spPr>
      </p:pic>
      <p:pic>
        <p:nvPicPr>
          <p:cNvPr id="15" name="Picture 2" descr="C:\Users\Terry\AppData\Local\Microsoft\Windows\Temporary Internet Files\Content.IE5\HBMIVWCL\MC900441419[1].wmf">
            <a:extLst>
              <a:ext uri="{FF2B5EF4-FFF2-40B4-BE49-F238E27FC236}">
                <a16:creationId xmlns:a16="http://schemas.microsoft.com/office/drawing/2014/main" id="{B595CD29-282F-B171-80D5-D66AA36092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451538"/>
            <a:ext cx="879636" cy="117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92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AE32439-657F-4733-8A24-1BBF1EF35ECB}"/>
              </a:ext>
            </a:extLst>
          </p:cNvPr>
          <p:cNvSpPr txBox="1"/>
          <p:nvPr/>
        </p:nvSpPr>
        <p:spPr>
          <a:xfrm>
            <a:off x="5473700" y="2292378"/>
            <a:ext cx="3038139" cy="646331"/>
          </a:xfrm>
          <a:prstGeom prst="rect">
            <a:avLst/>
          </a:prstGeom>
          <a:noFill/>
        </p:spPr>
        <p:txBody>
          <a:bodyPr wrap="none" rtlCol="0">
            <a:spAutoFit/>
          </a:bodyPr>
          <a:lstStyle/>
          <a:p>
            <a:r>
              <a:rPr lang="en-AU" dirty="0">
                <a:latin typeface="+mn-lt"/>
              </a:rPr>
              <a:t>This </a:t>
            </a:r>
            <a:r>
              <a:rPr lang="en-AU" dirty="0" err="1">
                <a:latin typeface="+mn-lt"/>
              </a:rPr>
              <a:t>HasKey</a:t>
            </a:r>
            <a:r>
              <a:rPr lang="en-AU" dirty="0">
                <a:latin typeface="+mn-lt"/>
              </a:rPr>
              <a:t> UC applies only to</a:t>
            </a:r>
          </a:p>
          <a:p>
            <a:r>
              <a:rPr lang="en-AU" dirty="0">
                <a:latin typeface="+mn-lt"/>
              </a:rPr>
              <a:t>                 named individuals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851" y="1981200"/>
            <a:ext cx="1089550" cy="1454606"/>
          </a:xfrm>
          <a:prstGeom prst="rect">
            <a:avLst/>
          </a:prstGeom>
        </p:spPr>
      </p:pic>
      <p:sp>
        <p:nvSpPr>
          <p:cNvPr id="4" name="TextBox 3"/>
          <p:cNvSpPr txBox="1"/>
          <p:nvPr/>
        </p:nvSpPr>
        <p:spPr>
          <a:xfrm>
            <a:off x="587801" y="1193855"/>
            <a:ext cx="3984200" cy="3724096"/>
          </a:xfrm>
          <a:prstGeom prst="rect">
            <a:avLst/>
          </a:prstGeom>
          <a:noFill/>
        </p:spPr>
        <p:txBody>
          <a:bodyPr wrap="square" rtlCol="0">
            <a:spAutoFit/>
          </a:bodyPr>
          <a:lstStyle/>
          <a:p>
            <a:r>
              <a:rPr lang="en-AU" dirty="0">
                <a:solidFill>
                  <a:srgbClr val="8A0000"/>
                </a:solidFill>
                <a:latin typeface="+mn-lt"/>
              </a:rPr>
              <a:t>Class: Country</a:t>
            </a:r>
          </a:p>
          <a:p>
            <a:r>
              <a:rPr lang="en-AU" dirty="0">
                <a:solidFill>
                  <a:srgbClr val="8A0000"/>
                </a:solidFill>
                <a:latin typeface="+mn-lt"/>
              </a:rPr>
              <a:t>  </a:t>
            </a:r>
            <a:r>
              <a:rPr lang="en-AU" dirty="0" err="1">
                <a:solidFill>
                  <a:srgbClr val="8A0000"/>
                </a:solidFill>
                <a:latin typeface="+mn-lt"/>
              </a:rPr>
              <a:t>HasKey</a:t>
            </a:r>
            <a:r>
              <a:rPr lang="en-AU" dirty="0">
                <a:solidFill>
                  <a:srgbClr val="8A0000"/>
                </a:solidFill>
                <a:latin typeface="+mn-lt"/>
              </a:rPr>
              <a:t>: </a:t>
            </a:r>
            <a:r>
              <a:rPr lang="en-AU" dirty="0" err="1">
                <a:solidFill>
                  <a:srgbClr val="8A0000"/>
                </a:solidFill>
                <a:latin typeface="+mn-lt"/>
              </a:rPr>
              <a:t>hasCountryCode</a:t>
            </a:r>
            <a:endParaRPr lang="en-AU" dirty="0">
              <a:solidFill>
                <a:srgbClr val="8A0000"/>
              </a:solidFill>
              <a:latin typeface="+mn-lt"/>
            </a:endParaRPr>
          </a:p>
          <a:p>
            <a:endParaRPr lang="en-AU" sz="500" dirty="0">
              <a:solidFill>
                <a:srgbClr val="002060"/>
              </a:solidFill>
              <a:latin typeface="+mn-lt"/>
            </a:endParaRPr>
          </a:p>
          <a:p>
            <a:pPr hangingPunct="0"/>
            <a:r>
              <a:rPr lang="en-US" dirty="0">
                <a:solidFill>
                  <a:srgbClr val="002060"/>
                </a:solidFill>
                <a:latin typeface="+mn-lt"/>
              </a:rPr>
              <a:t>Individual:  </a:t>
            </a:r>
            <a:r>
              <a:rPr lang="en-US" dirty="0" err="1">
                <a:solidFill>
                  <a:srgbClr val="002060"/>
                </a:solidFill>
                <a:latin typeface="+mn-lt"/>
              </a:rPr>
              <a:t>JuliaGillard</a:t>
            </a:r>
            <a:endParaRPr lang="en-AU" dirty="0">
              <a:solidFill>
                <a:srgbClr val="002060"/>
              </a:solidFill>
              <a:latin typeface="+mn-lt"/>
            </a:endParaRPr>
          </a:p>
          <a:p>
            <a:pPr hangingPunct="0"/>
            <a:r>
              <a:rPr lang="en-US" dirty="0">
                <a:solidFill>
                  <a:srgbClr val="002060"/>
                </a:solidFill>
                <a:latin typeface="+mn-lt"/>
              </a:rPr>
              <a:t>  Facts:  </a:t>
            </a:r>
            <a:r>
              <a:rPr lang="en-US" dirty="0" err="1">
                <a:solidFill>
                  <a:srgbClr val="002060"/>
                </a:solidFill>
                <a:latin typeface="+mn-lt"/>
              </a:rPr>
              <a:t>wasBornInCountry</a:t>
            </a:r>
            <a:r>
              <a:rPr lang="en-US" dirty="0">
                <a:solidFill>
                  <a:srgbClr val="002060"/>
                </a:solidFill>
                <a:latin typeface="+mn-lt"/>
              </a:rPr>
              <a:t> _:c1</a:t>
            </a:r>
            <a:endParaRPr lang="en-AU" dirty="0">
              <a:solidFill>
                <a:srgbClr val="002060"/>
              </a:solidFill>
              <a:latin typeface="+mn-lt"/>
            </a:endParaRPr>
          </a:p>
          <a:p>
            <a:pPr hangingPunct="0"/>
            <a:r>
              <a:rPr lang="en-US" dirty="0">
                <a:solidFill>
                  <a:srgbClr val="002060"/>
                </a:solidFill>
                <a:latin typeface="+mn-lt"/>
              </a:rPr>
              <a:t>Individual:  _:c1</a:t>
            </a:r>
            <a:endParaRPr lang="en-AU" dirty="0">
              <a:solidFill>
                <a:srgbClr val="002060"/>
              </a:solidFill>
              <a:latin typeface="+mn-lt"/>
            </a:endParaRPr>
          </a:p>
          <a:p>
            <a:pPr hangingPunct="0"/>
            <a:r>
              <a:rPr lang="en-US" dirty="0">
                <a:solidFill>
                  <a:srgbClr val="002060"/>
                </a:solidFill>
                <a:latin typeface="+mn-lt"/>
              </a:rPr>
              <a:t>  Facts:  </a:t>
            </a:r>
            <a:r>
              <a:rPr lang="en-US" dirty="0" err="1">
                <a:solidFill>
                  <a:srgbClr val="002060"/>
                </a:solidFill>
                <a:latin typeface="+mn-lt"/>
              </a:rPr>
              <a:t>hasCountryCode</a:t>
            </a:r>
            <a:r>
              <a:rPr lang="en-US" dirty="0">
                <a:solidFill>
                  <a:srgbClr val="002060"/>
                </a:solidFill>
                <a:latin typeface="+mn-lt"/>
              </a:rPr>
              <a:t> "GB"</a:t>
            </a:r>
            <a:endParaRPr lang="en-AU" dirty="0">
              <a:solidFill>
                <a:srgbClr val="002060"/>
              </a:solidFill>
              <a:latin typeface="+mn-lt"/>
            </a:endParaRPr>
          </a:p>
          <a:p>
            <a:endParaRPr lang="en-AU" sz="500" dirty="0">
              <a:solidFill>
                <a:srgbClr val="002060"/>
              </a:solidFill>
              <a:latin typeface="+mn-lt"/>
            </a:endParaRPr>
          </a:p>
          <a:p>
            <a:pPr hangingPunct="0"/>
            <a:r>
              <a:rPr lang="en-US" dirty="0">
                <a:solidFill>
                  <a:srgbClr val="002060"/>
                </a:solidFill>
                <a:latin typeface="+mn-lt"/>
              </a:rPr>
              <a:t>Individual:  </a:t>
            </a:r>
            <a:r>
              <a:rPr lang="en-US" dirty="0" err="1">
                <a:solidFill>
                  <a:srgbClr val="002060"/>
                </a:solidFill>
                <a:latin typeface="+mn-lt"/>
              </a:rPr>
              <a:t>TheUK</a:t>
            </a:r>
            <a:endParaRPr lang="en-AU" dirty="0">
              <a:solidFill>
                <a:srgbClr val="002060"/>
              </a:solidFill>
              <a:latin typeface="+mn-lt"/>
            </a:endParaRPr>
          </a:p>
          <a:p>
            <a:pPr hangingPunct="0"/>
            <a:r>
              <a:rPr lang="en-US" dirty="0">
                <a:solidFill>
                  <a:srgbClr val="002060"/>
                </a:solidFill>
                <a:latin typeface="+mn-lt"/>
              </a:rPr>
              <a:t>  Facts:  </a:t>
            </a:r>
            <a:r>
              <a:rPr lang="en-US" dirty="0" err="1">
                <a:solidFill>
                  <a:srgbClr val="002060"/>
                </a:solidFill>
                <a:latin typeface="+mn-lt"/>
              </a:rPr>
              <a:t>hasCountryCode</a:t>
            </a:r>
            <a:r>
              <a:rPr lang="en-US" dirty="0">
                <a:solidFill>
                  <a:srgbClr val="002060"/>
                </a:solidFill>
                <a:latin typeface="+mn-lt"/>
              </a:rPr>
              <a:t> "GB"</a:t>
            </a:r>
            <a:endParaRPr lang="en-AU" dirty="0">
              <a:solidFill>
                <a:srgbClr val="002060"/>
              </a:solidFill>
              <a:latin typeface="+mn-lt"/>
            </a:endParaRPr>
          </a:p>
          <a:p>
            <a:endParaRPr lang="en-AU" sz="500" dirty="0">
              <a:solidFill>
                <a:srgbClr val="002060"/>
              </a:solidFill>
              <a:latin typeface="+mn-lt"/>
            </a:endParaRPr>
          </a:p>
          <a:p>
            <a:endParaRPr lang="en-AU" dirty="0">
              <a:solidFill>
                <a:srgbClr val="002060"/>
              </a:solidFill>
              <a:latin typeface="+mn-lt"/>
            </a:endParaRPr>
          </a:p>
          <a:p>
            <a:r>
              <a:rPr lang="en-AU" dirty="0">
                <a:solidFill>
                  <a:srgbClr val="002060"/>
                </a:solidFill>
                <a:latin typeface="+mn-lt"/>
              </a:rPr>
              <a:t>Will an OWL reasoner now infer this?</a:t>
            </a:r>
          </a:p>
          <a:p>
            <a:endParaRPr lang="en-AU" sz="500" dirty="0">
              <a:solidFill>
                <a:srgbClr val="002060"/>
              </a:solidFill>
              <a:latin typeface="+mn-lt"/>
            </a:endParaRPr>
          </a:p>
          <a:p>
            <a:pPr lvl="1" hangingPunct="0"/>
            <a:r>
              <a:rPr lang="en-US" dirty="0">
                <a:solidFill>
                  <a:srgbClr val="002060"/>
                </a:solidFill>
                <a:latin typeface="+mn-lt"/>
              </a:rPr>
              <a:t>Individual:  </a:t>
            </a:r>
            <a:r>
              <a:rPr lang="en-US" dirty="0" err="1">
                <a:solidFill>
                  <a:srgbClr val="002060"/>
                </a:solidFill>
                <a:latin typeface="+mn-lt"/>
              </a:rPr>
              <a:t>JuliaGillard</a:t>
            </a:r>
            <a:endParaRPr lang="en-AU" dirty="0">
              <a:solidFill>
                <a:srgbClr val="002060"/>
              </a:solidFill>
              <a:latin typeface="+mn-lt"/>
            </a:endParaRPr>
          </a:p>
          <a:p>
            <a:pPr lvl="1" hangingPunct="0"/>
            <a:r>
              <a:rPr lang="en-US" dirty="0">
                <a:solidFill>
                  <a:srgbClr val="002060"/>
                </a:solidFill>
                <a:latin typeface="+mn-lt"/>
              </a:rPr>
              <a:t>  Facts:  </a:t>
            </a:r>
            <a:r>
              <a:rPr lang="en-US" dirty="0" err="1">
                <a:solidFill>
                  <a:srgbClr val="002060"/>
                </a:solidFill>
                <a:latin typeface="+mn-lt"/>
              </a:rPr>
              <a:t>wasBornInCountry</a:t>
            </a:r>
            <a:r>
              <a:rPr lang="en-US" dirty="0">
                <a:solidFill>
                  <a:srgbClr val="002060"/>
                </a:solidFill>
                <a:latin typeface="+mn-lt"/>
              </a:rPr>
              <a:t>  </a:t>
            </a:r>
            <a:r>
              <a:rPr lang="en-US" dirty="0" err="1">
                <a:solidFill>
                  <a:srgbClr val="002060"/>
                </a:solidFill>
                <a:latin typeface="+mn-lt"/>
              </a:rPr>
              <a:t>TheUK</a:t>
            </a:r>
            <a:endParaRPr lang="en-US" dirty="0">
              <a:solidFill>
                <a:srgbClr val="002060"/>
              </a:solidFill>
              <a:latin typeface="+mn-lt"/>
            </a:endParaRPr>
          </a:p>
        </p:txBody>
      </p:sp>
      <p:pic>
        <p:nvPicPr>
          <p:cNvPr id="3" name="Picture 2">
            <a:extLst>
              <a:ext uri="{FF2B5EF4-FFF2-40B4-BE49-F238E27FC236}">
                <a16:creationId xmlns:a16="http://schemas.microsoft.com/office/drawing/2014/main" id="{C1995D1B-0AF8-4B29-AAFD-BD3424FC7AEB}"/>
              </a:ext>
            </a:extLst>
          </p:cNvPr>
          <p:cNvPicPr>
            <a:picLocks noChangeAspect="1"/>
          </p:cNvPicPr>
          <p:nvPr/>
        </p:nvPicPr>
        <p:blipFill>
          <a:blip r:embed="rId4"/>
          <a:stretch>
            <a:fillRect/>
          </a:stretch>
        </p:blipFill>
        <p:spPr>
          <a:xfrm>
            <a:off x="4013200" y="1289830"/>
            <a:ext cx="2921000" cy="609600"/>
          </a:xfrm>
          <a:prstGeom prst="rect">
            <a:avLst/>
          </a:prstGeom>
        </p:spPr>
      </p:pic>
      <p:cxnSp>
        <p:nvCxnSpPr>
          <p:cNvPr id="7" name="Straight Arrow Connector 6">
            <a:extLst>
              <a:ext uri="{FF2B5EF4-FFF2-40B4-BE49-F238E27FC236}">
                <a16:creationId xmlns:a16="http://schemas.microsoft.com/office/drawing/2014/main" id="{C8A58D79-8C2B-4660-931D-56D71A9A2E26}"/>
              </a:ext>
            </a:extLst>
          </p:cNvPr>
          <p:cNvCxnSpPr>
            <a:cxnSpLocks/>
          </p:cNvCxnSpPr>
          <p:nvPr/>
        </p:nvCxnSpPr>
        <p:spPr>
          <a:xfrm flipH="1" flipV="1">
            <a:off x="5562600" y="1371600"/>
            <a:ext cx="381000" cy="9595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FE75904-E972-4FB9-A8FD-1595B32EAD00}"/>
              </a:ext>
            </a:extLst>
          </p:cNvPr>
          <p:cNvSpPr txBox="1"/>
          <p:nvPr/>
        </p:nvSpPr>
        <p:spPr>
          <a:xfrm>
            <a:off x="554007" y="4900061"/>
            <a:ext cx="6800003" cy="1200329"/>
          </a:xfrm>
          <a:prstGeom prst="rect">
            <a:avLst/>
          </a:prstGeom>
          <a:noFill/>
        </p:spPr>
        <p:txBody>
          <a:bodyPr wrap="none" rtlCol="0">
            <a:spAutoFit/>
          </a:bodyPr>
          <a:lstStyle/>
          <a:p>
            <a:pPr hangingPunct="0"/>
            <a:r>
              <a:rPr lang="en-US" dirty="0">
                <a:solidFill>
                  <a:srgbClr val="002060"/>
                </a:solidFill>
                <a:latin typeface="+mn-lt"/>
              </a:rPr>
              <a:t>No! </a:t>
            </a:r>
            <a:r>
              <a:rPr lang="en-US" dirty="0" err="1">
                <a:solidFill>
                  <a:srgbClr val="8A0000"/>
                </a:solidFill>
                <a:latin typeface="+mn-lt"/>
              </a:rPr>
              <a:t>HasKey</a:t>
            </a:r>
            <a:r>
              <a:rPr lang="en-US" dirty="0">
                <a:solidFill>
                  <a:srgbClr val="8A0000"/>
                </a:solidFill>
                <a:latin typeface="+mn-lt"/>
              </a:rPr>
              <a:t> declarations apply only to named individuals </a:t>
            </a:r>
          </a:p>
          <a:p>
            <a:pPr hangingPunct="0"/>
            <a:r>
              <a:rPr lang="en-US" dirty="0">
                <a:solidFill>
                  <a:srgbClr val="8A0000"/>
                </a:solidFill>
                <a:latin typeface="+mn-lt"/>
              </a:rPr>
              <a:t>        </a:t>
            </a:r>
            <a:r>
              <a:rPr lang="en-US" dirty="0">
                <a:solidFill>
                  <a:srgbClr val="002060"/>
                </a:solidFill>
                <a:latin typeface="+mn-lt"/>
              </a:rPr>
              <a:t>(unlike </a:t>
            </a:r>
            <a:r>
              <a:rPr lang="en-US" dirty="0" err="1">
                <a:solidFill>
                  <a:srgbClr val="002060"/>
                </a:solidFill>
                <a:latin typeface="+mn-lt"/>
              </a:rPr>
              <a:t>InverseFunctional</a:t>
            </a:r>
            <a:r>
              <a:rPr lang="en-US" dirty="0">
                <a:solidFill>
                  <a:srgbClr val="002060"/>
                </a:solidFill>
                <a:latin typeface="+mn-lt"/>
              </a:rPr>
              <a:t> declarations). </a:t>
            </a:r>
          </a:p>
          <a:p>
            <a:pPr hangingPunct="0"/>
            <a:r>
              <a:rPr lang="en-US" dirty="0">
                <a:solidFill>
                  <a:srgbClr val="002060"/>
                </a:solidFill>
                <a:latin typeface="+mn-lt"/>
              </a:rPr>
              <a:t>OWL allows that there could be many unnamed individuals</a:t>
            </a:r>
          </a:p>
          <a:p>
            <a:pPr hangingPunct="0"/>
            <a:r>
              <a:rPr lang="en-US" dirty="0">
                <a:solidFill>
                  <a:srgbClr val="002060"/>
                </a:solidFill>
                <a:latin typeface="+mn-lt"/>
              </a:rPr>
              <a:t>that have the country code “GB”, </a:t>
            </a:r>
            <a:r>
              <a:rPr lang="en-AU" dirty="0">
                <a:solidFill>
                  <a:srgbClr val="002060"/>
                </a:solidFill>
                <a:latin typeface="+mn-lt"/>
              </a:rPr>
              <a:t>not just the named individual </a:t>
            </a:r>
            <a:r>
              <a:rPr lang="en-AU" dirty="0" err="1">
                <a:solidFill>
                  <a:srgbClr val="002060"/>
                </a:solidFill>
                <a:latin typeface="+mn-lt"/>
              </a:rPr>
              <a:t>TheUK</a:t>
            </a:r>
            <a:r>
              <a:rPr lang="en-AU" dirty="0">
                <a:solidFill>
                  <a:srgbClr val="002060"/>
                </a:solidFill>
                <a:latin typeface="+mn-lt"/>
              </a:rPr>
              <a:t>.</a:t>
            </a:r>
            <a:endParaRPr lang="en-AU" dirty="0">
              <a:latin typeface="+mn-lt"/>
            </a:endParaRPr>
          </a:p>
        </p:txBody>
      </p:sp>
      <p:sp>
        <p:nvSpPr>
          <p:cNvPr id="10" name="TextBox 9">
            <a:extLst>
              <a:ext uri="{FF2B5EF4-FFF2-40B4-BE49-F238E27FC236}">
                <a16:creationId xmlns:a16="http://schemas.microsoft.com/office/drawing/2014/main" id="{2C5E119D-2CB0-22FC-3DB4-B27F6BC71651}"/>
              </a:ext>
            </a:extLst>
          </p:cNvPr>
          <p:cNvSpPr txBox="1"/>
          <p:nvPr/>
        </p:nvSpPr>
        <p:spPr>
          <a:xfrm>
            <a:off x="587800" y="413724"/>
            <a:ext cx="6875162" cy="646331"/>
          </a:xfrm>
          <a:prstGeom prst="rect">
            <a:avLst/>
          </a:prstGeom>
          <a:noFill/>
        </p:spPr>
        <p:txBody>
          <a:bodyPr wrap="square" rtlCol="0">
            <a:spAutoFit/>
          </a:bodyPr>
          <a:lstStyle/>
          <a:p>
            <a:r>
              <a:rPr lang="en-AU" dirty="0">
                <a:solidFill>
                  <a:srgbClr val="002060"/>
                </a:solidFill>
              </a:rPr>
              <a:t>In OWL, </a:t>
            </a:r>
            <a:r>
              <a:rPr lang="en-AU" dirty="0">
                <a:solidFill>
                  <a:srgbClr val="002060"/>
                </a:solidFill>
                <a:latin typeface="+mn-lt"/>
              </a:rPr>
              <a:t>entities</a:t>
            </a:r>
            <a:r>
              <a:rPr lang="en-AU" dirty="0">
                <a:solidFill>
                  <a:srgbClr val="002060"/>
                </a:solidFill>
              </a:rPr>
              <a:t> may be </a:t>
            </a:r>
            <a:r>
              <a:rPr lang="en-AU" dirty="0">
                <a:solidFill>
                  <a:srgbClr val="8A0000"/>
                </a:solidFill>
              </a:rPr>
              <a:t>named individuals </a:t>
            </a:r>
            <a:r>
              <a:rPr lang="en-AU" dirty="0">
                <a:solidFill>
                  <a:srgbClr val="002060"/>
                </a:solidFill>
              </a:rPr>
              <a:t>(identified by an IRI) or </a:t>
            </a:r>
            <a:r>
              <a:rPr lang="en-AU" dirty="0">
                <a:solidFill>
                  <a:srgbClr val="8A0000"/>
                </a:solidFill>
              </a:rPr>
              <a:t>unnamed individuals </a:t>
            </a:r>
            <a:r>
              <a:rPr lang="en-AU" dirty="0">
                <a:solidFill>
                  <a:srgbClr val="002060"/>
                </a:solidFill>
              </a:rPr>
              <a:t>(represented by blank nodes).</a:t>
            </a:r>
          </a:p>
        </p:txBody>
      </p:sp>
      <p:sp>
        <p:nvSpPr>
          <p:cNvPr id="15" name="Slide Number Placeholder 3">
            <a:extLst>
              <a:ext uri="{FF2B5EF4-FFF2-40B4-BE49-F238E27FC236}">
                <a16:creationId xmlns:a16="http://schemas.microsoft.com/office/drawing/2014/main" id="{4A120FB5-18F5-610A-9B11-1691513A19AF}"/>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26</a:t>
            </a:fld>
            <a:endParaRPr lang="en-US" sz="1200" dirty="0">
              <a:latin typeface="+mn-lt"/>
            </a:endParaRPr>
          </a:p>
        </p:txBody>
      </p:sp>
    </p:spTree>
    <p:extLst>
      <p:ext uri="{BB962C8B-B14F-4D97-AF65-F5344CB8AC3E}">
        <p14:creationId xmlns:p14="http://schemas.microsoft.com/office/powerpoint/2010/main" val="359788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4" end="1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build="allAtOnce"/>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4800"/>
            <a:ext cx="8610600" cy="5632311"/>
          </a:xfrm>
          <a:prstGeom prst="rect">
            <a:avLst/>
          </a:prstGeom>
          <a:noFill/>
        </p:spPr>
        <p:txBody>
          <a:bodyPr wrap="square" rtlCol="0">
            <a:spAutoFit/>
          </a:bodyPr>
          <a:lstStyle/>
          <a:p>
            <a:r>
              <a:rPr lang="en-AU" dirty="0">
                <a:solidFill>
                  <a:srgbClr val="002060"/>
                </a:solidFill>
                <a:latin typeface="+mn-lt"/>
              </a:rPr>
              <a:t>Typical databases adopt </a:t>
            </a:r>
            <a:r>
              <a:rPr lang="en-AU" dirty="0">
                <a:solidFill>
                  <a:srgbClr val="C00000"/>
                </a:solidFill>
                <a:latin typeface="+mn-lt"/>
              </a:rPr>
              <a:t>closed world semantics</a:t>
            </a:r>
            <a:r>
              <a:rPr lang="en-AU" dirty="0">
                <a:solidFill>
                  <a:srgbClr val="002060"/>
                </a:solidFill>
                <a:latin typeface="+mn-lt"/>
              </a:rPr>
              <a:t>, treating declarations such as “Each person was born in some country” as constraints, so an update attempt to record a person without his/her birth country will be rejected.  </a:t>
            </a:r>
          </a:p>
          <a:p>
            <a:endParaRPr lang="en-AU" dirty="0">
              <a:solidFill>
                <a:srgbClr val="002060"/>
              </a:solidFill>
              <a:latin typeface="+mn-lt"/>
            </a:endParaRPr>
          </a:p>
          <a:p>
            <a:r>
              <a:rPr lang="en-AU" dirty="0">
                <a:solidFill>
                  <a:srgbClr val="002060"/>
                </a:solidFill>
                <a:latin typeface="+mn-lt"/>
              </a:rPr>
              <a:t>In contrast, </a:t>
            </a:r>
            <a:r>
              <a:rPr lang="en-AU" dirty="0">
                <a:solidFill>
                  <a:srgbClr val="8A0000"/>
                </a:solidFill>
                <a:latin typeface="+mn-lt"/>
              </a:rPr>
              <a:t>OWL adopts open world semantics, and treats many declarations</a:t>
            </a:r>
          </a:p>
          <a:p>
            <a:r>
              <a:rPr lang="en-AU" dirty="0">
                <a:solidFill>
                  <a:srgbClr val="8A0000"/>
                </a:solidFill>
                <a:latin typeface="+mn-lt"/>
              </a:rPr>
              <a:t>simply as propositions, not as constraints</a:t>
            </a:r>
            <a:r>
              <a:rPr lang="en-AU" dirty="0">
                <a:solidFill>
                  <a:srgbClr val="002060"/>
                </a:solidFill>
                <a:latin typeface="+mn-lt"/>
              </a:rPr>
              <a:t>.</a:t>
            </a:r>
          </a:p>
          <a:p>
            <a:endParaRPr lang="en-AU" dirty="0">
              <a:solidFill>
                <a:srgbClr val="002060"/>
              </a:solidFill>
              <a:latin typeface="+mn-lt"/>
            </a:endParaRPr>
          </a:p>
          <a:p>
            <a:r>
              <a:rPr lang="en-AU" dirty="0">
                <a:solidFill>
                  <a:srgbClr val="002060"/>
                </a:solidFill>
                <a:latin typeface="+mn-lt"/>
              </a:rPr>
              <a:t>e.g.</a:t>
            </a:r>
          </a:p>
          <a:p>
            <a:pPr lvl="1" hangingPunct="0"/>
            <a:r>
              <a:rPr lang="en-US" dirty="0" err="1">
                <a:solidFill>
                  <a:srgbClr val="002060"/>
                </a:solidFill>
                <a:latin typeface="+mn-lt"/>
              </a:rPr>
              <a:t>ObjectProperty</a:t>
            </a:r>
            <a:r>
              <a:rPr lang="en-US" dirty="0">
                <a:solidFill>
                  <a:srgbClr val="002060"/>
                </a:solidFill>
                <a:latin typeface="+mn-lt"/>
              </a:rPr>
              <a:t>: </a:t>
            </a:r>
            <a:r>
              <a:rPr lang="en-US" dirty="0" err="1">
                <a:solidFill>
                  <a:srgbClr val="002060"/>
                </a:solidFill>
                <a:latin typeface="+mn-lt"/>
              </a:rPr>
              <a:t>wasBornInCountry</a:t>
            </a:r>
            <a:endParaRPr lang="en-AU" dirty="0">
              <a:solidFill>
                <a:srgbClr val="002060"/>
              </a:solidFill>
              <a:latin typeface="+mn-lt"/>
            </a:endParaRPr>
          </a:p>
          <a:p>
            <a:pPr lvl="1" hangingPunct="0"/>
            <a:r>
              <a:rPr lang="en-US" dirty="0">
                <a:solidFill>
                  <a:srgbClr val="002060"/>
                </a:solidFill>
                <a:latin typeface="+mn-lt"/>
              </a:rPr>
              <a:t>  Domain: </a:t>
            </a:r>
            <a:r>
              <a:rPr lang="en-AU" dirty="0">
                <a:solidFill>
                  <a:srgbClr val="002060"/>
                </a:solidFill>
                <a:latin typeface="+mn-lt"/>
              </a:rPr>
              <a:t>Person</a:t>
            </a:r>
          </a:p>
          <a:p>
            <a:pPr lvl="1" hangingPunct="0"/>
            <a:r>
              <a:rPr lang="en-US" dirty="0">
                <a:solidFill>
                  <a:srgbClr val="002060"/>
                </a:solidFill>
                <a:latin typeface="+mn-lt"/>
              </a:rPr>
              <a:t>  Range: Country</a:t>
            </a:r>
            <a:endParaRPr lang="en-AU" dirty="0">
              <a:solidFill>
                <a:srgbClr val="002060"/>
              </a:solidFill>
              <a:latin typeface="+mn-lt"/>
            </a:endParaRPr>
          </a:p>
          <a:p>
            <a:pPr lvl="1" hangingPunct="0"/>
            <a:r>
              <a:rPr lang="en-US" dirty="0">
                <a:solidFill>
                  <a:srgbClr val="002060"/>
                </a:solidFill>
                <a:latin typeface="+mn-lt"/>
              </a:rPr>
              <a:t>  Characteristics: Functional</a:t>
            </a:r>
            <a:endParaRPr lang="en-AU" dirty="0">
              <a:solidFill>
                <a:srgbClr val="002060"/>
              </a:solidFill>
              <a:latin typeface="+mn-lt"/>
            </a:endParaRPr>
          </a:p>
          <a:p>
            <a:pPr lvl="1" hangingPunct="0"/>
            <a:r>
              <a:rPr lang="en-US" dirty="0">
                <a:solidFill>
                  <a:srgbClr val="002060"/>
                </a:solidFill>
                <a:latin typeface="+mn-lt"/>
              </a:rPr>
              <a:t>Class: </a:t>
            </a:r>
            <a:r>
              <a:rPr lang="en-AU" dirty="0">
                <a:solidFill>
                  <a:srgbClr val="002060"/>
                </a:solidFill>
                <a:latin typeface="+mn-lt"/>
              </a:rPr>
              <a:t>Person</a:t>
            </a:r>
          </a:p>
          <a:p>
            <a:pPr lvl="1" hangingPunct="0"/>
            <a:r>
              <a:rPr lang="en-US" dirty="0">
                <a:solidFill>
                  <a:srgbClr val="002060"/>
                </a:solidFill>
                <a:latin typeface="+mn-lt"/>
              </a:rPr>
              <a:t>  </a:t>
            </a:r>
            <a:r>
              <a:rPr lang="en-US" dirty="0" err="1">
                <a:solidFill>
                  <a:srgbClr val="002060"/>
                </a:solidFill>
                <a:latin typeface="+mn-lt"/>
              </a:rPr>
              <a:t>SubClassOf</a:t>
            </a:r>
            <a:r>
              <a:rPr lang="en-US" dirty="0">
                <a:solidFill>
                  <a:srgbClr val="002060"/>
                </a:solidFill>
                <a:latin typeface="+mn-lt"/>
              </a:rPr>
              <a:t>:  </a:t>
            </a:r>
            <a:r>
              <a:rPr lang="en-US" dirty="0" err="1">
                <a:solidFill>
                  <a:srgbClr val="002060"/>
                </a:solidFill>
                <a:latin typeface="+mn-lt"/>
              </a:rPr>
              <a:t>wasBornInCountry</a:t>
            </a:r>
            <a:r>
              <a:rPr lang="en-US" dirty="0">
                <a:solidFill>
                  <a:srgbClr val="002060"/>
                </a:solidFill>
                <a:latin typeface="+mn-lt"/>
              </a:rPr>
              <a:t> min 1</a:t>
            </a:r>
            <a:endParaRPr lang="en-AU" dirty="0">
              <a:solidFill>
                <a:srgbClr val="002060"/>
              </a:solidFill>
              <a:latin typeface="+mn-lt"/>
            </a:endParaRPr>
          </a:p>
          <a:p>
            <a:endParaRPr lang="en-AU" dirty="0">
              <a:solidFill>
                <a:srgbClr val="002060"/>
              </a:solidFill>
              <a:latin typeface="+mn-lt"/>
            </a:endParaRPr>
          </a:p>
          <a:p>
            <a:r>
              <a:rPr lang="en-AU" i="1" dirty="0">
                <a:solidFill>
                  <a:srgbClr val="002060"/>
                </a:solidFill>
                <a:latin typeface="+mn-lt"/>
              </a:rPr>
              <a:t>The OWL code declares that each recorded person was born in exactly one country, but it does not require that the system knows which country that is.</a:t>
            </a:r>
          </a:p>
          <a:p>
            <a:endParaRPr lang="en-AU" dirty="0">
              <a:solidFill>
                <a:srgbClr val="002060"/>
              </a:solidFill>
              <a:latin typeface="+mn-lt"/>
            </a:endParaRPr>
          </a:p>
          <a:p>
            <a:r>
              <a:rPr lang="en-AU" dirty="0">
                <a:solidFill>
                  <a:srgbClr val="002060"/>
                </a:solidFill>
                <a:latin typeface="+mn-lt"/>
              </a:rPr>
              <a:t>Care is required when mapping data modelling approaches to OWL. Some recent proposals have made to extend OWL to cater properly for constraints.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590800"/>
            <a:ext cx="3207710" cy="6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8D08A620-5976-FCBD-11EF-75A9ABED3795}"/>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27</a:t>
            </a:fld>
            <a:endParaRPr lang="en-US" sz="1200" dirty="0">
              <a:latin typeface="+mn-lt"/>
            </a:endParaRPr>
          </a:p>
        </p:txBody>
      </p:sp>
    </p:spTree>
    <p:extLst>
      <p:ext uri="{BB962C8B-B14F-4D97-AF65-F5344CB8AC3E}">
        <p14:creationId xmlns:p14="http://schemas.microsoft.com/office/powerpoint/2010/main" val="347753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E8CFE118-EAC2-2D57-1069-4970551F2E47}"/>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28</a:t>
            </a:fld>
            <a:endParaRPr lang="en-US" sz="1200" dirty="0">
              <a:latin typeface="+mn-lt"/>
            </a:endParaRPr>
          </a:p>
        </p:txBody>
      </p:sp>
      <p:sp>
        <p:nvSpPr>
          <p:cNvPr id="5" name="Rectangle 3">
            <a:extLst>
              <a:ext uri="{FF2B5EF4-FFF2-40B4-BE49-F238E27FC236}">
                <a16:creationId xmlns:a16="http://schemas.microsoft.com/office/drawing/2014/main" id="{1B1E1B80-B4F7-B1AF-342A-EFC34F9FDC84}"/>
              </a:ext>
            </a:extLst>
          </p:cNvPr>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2400" b="1" dirty="0">
                <a:solidFill>
                  <a:srgbClr val="8A0000"/>
                </a:solidFill>
                <a:latin typeface="Calibri" pitchFamily="34" charset="0"/>
                <a:cs typeface="Calibri" pitchFamily="34" charset="0"/>
              </a:rPr>
              <a:t>Open/Closed World semantics options for ORM</a:t>
            </a:r>
            <a:endPar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endParaRPr>
          </a:p>
        </p:txBody>
      </p:sp>
      <p:sp>
        <p:nvSpPr>
          <p:cNvPr id="4" name="TextBox 3">
            <a:extLst>
              <a:ext uri="{FF2B5EF4-FFF2-40B4-BE49-F238E27FC236}">
                <a16:creationId xmlns:a16="http://schemas.microsoft.com/office/drawing/2014/main" id="{B9A5B4E1-5C35-36EB-AA7D-5E082F03FA5C}"/>
              </a:ext>
            </a:extLst>
          </p:cNvPr>
          <p:cNvSpPr txBox="1"/>
          <p:nvPr/>
        </p:nvSpPr>
        <p:spPr>
          <a:xfrm>
            <a:off x="533400" y="1066800"/>
            <a:ext cx="8229600" cy="923330"/>
          </a:xfrm>
          <a:prstGeom prst="rect">
            <a:avLst/>
          </a:prstGeom>
          <a:noFill/>
        </p:spPr>
        <p:txBody>
          <a:bodyPr wrap="square" rtlCol="0">
            <a:spAutoFit/>
          </a:bodyPr>
          <a:lstStyle/>
          <a:p>
            <a:r>
              <a:rPr lang="en-AU" dirty="0"/>
              <a:t>ORM adopts the </a:t>
            </a:r>
            <a:r>
              <a:rPr lang="en-AU" i="1" dirty="0"/>
              <a:t>Partial-Closed World Assumption </a:t>
            </a:r>
            <a:r>
              <a:rPr lang="en-AU" dirty="0"/>
              <a:t>allowing some parts of an ORM model to adopt the Closed World Assumption (CWA) and other parts to adopt the Open Word Assumption (OWA). </a:t>
            </a:r>
          </a:p>
        </p:txBody>
      </p:sp>
      <p:sp>
        <p:nvSpPr>
          <p:cNvPr id="7" name="TextBox 6">
            <a:extLst>
              <a:ext uri="{FF2B5EF4-FFF2-40B4-BE49-F238E27FC236}">
                <a16:creationId xmlns:a16="http://schemas.microsoft.com/office/drawing/2014/main" id="{E511F362-A11D-426B-2497-2D5D74761FC4}"/>
              </a:ext>
            </a:extLst>
          </p:cNvPr>
          <p:cNvSpPr txBox="1"/>
          <p:nvPr/>
        </p:nvSpPr>
        <p:spPr>
          <a:xfrm>
            <a:off x="552450" y="2098505"/>
            <a:ext cx="8001000" cy="646331"/>
          </a:xfrm>
          <a:prstGeom prst="rect">
            <a:avLst/>
          </a:prstGeom>
          <a:noFill/>
        </p:spPr>
        <p:txBody>
          <a:bodyPr wrap="square" rtlCol="0">
            <a:spAutoFit/>
          </a:bodyPr>
          <a:lstStyle/>
          <a:p>
            <a:r>
              <a:rPr lang="en-AU" dirty="0"/>
              <a:t>Currently, ORM assumes CWA by default, allowing OWA only for unary fact types. In the past, open world </a:t>
            </a:r>
            <a:r>
              <a:rPr lang="en-AU" dirty="0" err="1"/>
              <a:t>unaries</a:t>
            </a:r>
            <a:r>
              <a:rPr lang="en-AU" dirty="0"/>
              <a:t> were depicted with dashed role boxes.</a:t>
            </a:r>
          </a:p>
        </p:txBody>
      </p:sp>
      <p:pic>
        <p:nvPicPr>
          <p:cNvPr id="9" name="Picture 8">
            <a:extLst>
              <a:ext uri="{FF2B5EF4-FFF2-40B4-BE49-F238E27FC236}">
                <a16:creationId xmlns:a16="http://schemas.microsoft.com/office/drawing/2014/main" id="{B0260E8F-298B-4194-3EFF-9E58E957A7F1}"/>
              </a:ext>
            </a:extLst>
          </p:cNvPr>
          <p:cNvPicPr>
            <a:picLocks noChangeAspect="1"/>
          </p:cNvPicPr>
          <p:nvPr/>
        </p:nvPicPr>
        <p:blipFill>
          <a:blip r:embed="rId2"/>
          <a:stretch>
            <a:fillRect/>
          </a:stretch>
        </p:blipFill>
        <p:spPr>
          <a:xfrm>
            <a:off x="1573730" y="2972431"/>
            <a:ext cx="5958440" cy="1193007"/>
          </a:xfrm>
          <a:prstGeom prst="rect">
            <a:avLst/>
          </a:prstGeom>
        </p:spPr>
      </p:pic>
      <p:pic>
        <p:nvPicPr>
          <p:cNvPr id="11" name="Picture 10">
            <a:extLst>
              <a:ext uri="{FF2B5EF4-FFF2-40B4-BE49-F238E27FC236}">
                <a16:creationId xmlns:a16="http://schemas.microsoft.com/office/drawing/2014/main" id="{FE34F9C9-4EC3-1B92-C2DB-CAFDA49D00BE}"/>
              </a:ext>
            </a:extLst>
          </p:cNvPr>
          <p:cNvPicPr>
            <a:picLocks noChangeAspect="1"/>
          </p:cNvPicPr>
          <p:nvPr/>
        </p:nvPicPr>
        <p:blipFill>
          <a:blip r:embed="rId3"/>
          <a:stretch>
            <a:fillRect/>
          </a:stretch>
        </p:blipFill>
        <p:spPr>
          <a:xfrm>
            <a:off x="1600200" y="4312245"/>
            <a:ext cx="7044926" cy="1174155"/>
          </a:xfrm>
          <a:prstGeom prst="rect">
            <a:avLst/>
          </a:prstGeom>
        </p:spPr>
      </p:pic>
    </p:spTree>
    <p:extLst>
      <p:ext uri="{BB962C8B-B14F-4D97-AF65-F5344CB8AC3E}">
        <p14:creationId xmlns:p14="http://schemas.microsoft.com/office/powerpoint/2010/main" val="389278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68EE943B-7B08-307B-E555-7A6621F9F4FB}"/>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29</a:t>
            </a:fld>
            <a:endParaRPr lang="en-US" sz="1200" dirty="0">
              <a:latin typeface="+mn-lt"/>
            </a:endParaRPr>
          </a:p>
        </p:txBody>
      </p:sp>
      <p:sp>
        <p:nvSpPr>
          <p:cNvPr id="2" name="TextBox 1">
            <a:extLst>
              <a:ext uri="{FF2B5EF4-FFF2-40B4-BE49-F238E27FC236}">
                <a16:creationId xmlns:a16="http://schemas.microsoft.com/office/drawing/2014/main" id="{FE240763-236C-7CA1-66DE-B6D723C684EC}"/>
              </a:ext>
            </a:extLst>
          </p:cNvPr>
          <p:cNvSpPr txBox="1"/>
          <p:nvPr/>
        </p:nvSpPr>
        <p:spPr>
          <a:xfrm>
            <a:off x="647369" y="533400"/>
            <a:ext cx="8077200" cy="1200329"/>
          </a:xfrm>
          <a:prstGeom prst="rect">
            <a:avLst/>
          </a:prstGeom>
          <a:noFill/>
        </p:spPr>
        <p:txBody>
          <a:bodyPr wrap="square" rtlCol="0">
            <a:spAutoFit/>
          </a:bodyPr>
          <a:lstStyle/>
          <a:p>
            <a:r>
              <a:rPr lang="en-AU" dirty="0"/>
              <a:t>In 2024, Matt Curland (</a:t>
            </a:r>
            <a:r>
              <a:rPr lang="en-AU" dirty="0">
                <a:hlinkClick r:id="rId2"/>
              </a:rPr>
              <a:t>https://ormsolutions.com/whitepapers</a:t>
            </a:r>
            <a:r>
              <a:rPr lang="en-AU" dirty="0"/>
              <a:t>) changed unary fact types in NORMA by requiring a unary pattern choice for how to map the  unary to an implementation e.g. True/False (= CWA), True/Unspecified (= OWA), True/False/Unspecified (= OWN). </a:t>
            </a:r>
          </a:p>
        </p:txBody>
      </p:sp>
      <p:sp>
        <p:nvSpPr>
          <p:cNvPr id="10" name="TextBox 9">
            <a:extLst>
              <a:ext uri="{FF2B5EF4-FFF2-40B4-BE49-F238E27FC236}">
                <a16:creationId xmlns:a16="http://schemas.microsoft.com/office/drawing/2014/main" id="{1B97443C-2E0A-1643-584E-877330B612E4}"/>
              </a:ext>
            </a:extLst>
          </p:cNvPr>
          <p:cNvSpPr txBox="1"/>
          <p:nvPr/>
        </p:nvSpPr>
        <p:spPr>
          <a:xfrm>
            <a:off x="702364" y="1857124"/>
            <a:ext cx="8289235" cy="923330"/>
          </a:xfrm>
          <a:prstGeom prst="rect">
            <a:avLst/>
          </a:prstGeom>
          <a:noFill/>
        </p:spPr>
        <p:txBody>
          <a:bodyPr wrap="square" rtlCol="0">
            <a:spAutoFit/>
          </a:bodyPr>
          <a:lstStyle/>
          <a:p>
            <a:r>
              <a:rPr lang="en-AU" dirty="0"/>
              <a:t>Mapping choices are not </a:t>
            </a:r>
            <a:r>
              <a:rPr lang="en-AU"/>
              <a:t>conceptual issues, </a:t>
            </a:r>
            <a:r>
              <a:rPr lang="en-AU" dirty="0"/>
              <a:t>so should not be part of the conceptual schema. This approach is confusing, as it changes the meaning of an object playing a role just for </a:t>
            </a:r>
            <a:r>
              <a:rPr lang="en-AU" dirty="0" err="1"/>
              <a:t>unaries</a:t>
            </a:r>
            <a:r>
              <a:rPr lang="en-AU" dirty="0"/>
              <a:t>. </a:t>
            </a:r>
          </a:p>
        </p:txBody>
      </p:sp>
      <p:pic>
        <p:nvPicPr>
          <p:cNvPr id="17" name="Picture 16">
            <a:extLst>
              <a:ext uri="{FF2B5EF4-FFF2-40B4-BE49-F238E27FC236}">
                <a16:creationId xmlns:a16="http://schemas.microsoft.com/office/drawing/2014/main" id="{D5F9E04B-D5C9-CE4E-4215-8F3E844B8006}"/>
              </a:ext>
            </a:extLst>
          </p:cNvPr>
          <p:cNvPicPr>
            <a:picLocks noChangeAspect="1"/>
          </p:cNvPicPr>
          <p:nvPr/>
        </p:nvPicPr>
        <p:blipFill>
          <a:blip r:embed="rId3"/>
          <a:stretch>
            <a:fillRect/>
          </a:stretch>
        </p:blipFill>
        <p:spPr>
          <a:xfrm>
            <a:off x="2743200" y="4380286"/>
            <a:ext cx="4272212" cy="795468"/>
          </a:xfrm>
          <a:prstGeom prst="rect">
            <a:avLst/>
          </a:prstGeom>
        </p:spPr>
      </p:pic>
      <p:pic>
        <p:nvPicPr>
          <p:cNvPr id="19" name="Picture 18">
            <a:extLst>
              <a:ext uri="{FF2B5EF4-FFF2-40B4-BE49-F238E27FC236}">
                <a16:creationId xmlns:a16="http://schemas.microsoft.com/office/drawing/2014/main" id="{0948CB99-CD85-7422-4978-BC066B014261}"/>
              </a:ext>
            </a:extLst>
          </p:cNvPr>
          <p:cNvPicPr>
            <a:picLocks noChangeAspect="1"/>
          </p:cNvPicPr>
          <p:nvPr/>
        </p:nvPicPr>
        <p:blipFill>
          <a:blip r:embed="rId4"/>
          <a:stretch>
            <a:fillRect/>
          </a:stretch>
        </p:blipFill>
        <p:spPr>
          <a:xfrm>
            <a:off x="7144712" y="4208564"/>
            <a:ext cx="1559978" cy="1224070"/>
          </a:xfrm>
          <a:prstGeom prst="rect">
            <a:avLst/>
          </a:prstGeom>
        </p:spPr>
      </p:pic>
      <p:pic>
        <p:nvPicPr>
          <p:cNvPr id="21" name="Picture 20">
            <a:extLst>
              <a:ext uri="{FF2B5EF4-FFF2-40B4-BE49-F238E27FC236}">
                <a16:creationId xmlns:a16="http://schemas.microsoft.com/office/drawing/2014/main" id="{E5FCA131-E43B-F7B6-E4CC-0DB4AD36503B}"/>
              </a:ext>
            </a:extLst>
          </p:cNvPr>
          <p:cNvPicPr>
            <a:picLocks noChangeAspect="1"/>
          </p:cNvPicPr>
          <p:nvPr/>
        </p:nvPicPr>
        <p:blipFill>
          <a:blip r:embed="rId5"/>
          <a:stretch>
            <a:fillRect/>
          </a:stretch>
        </p:blipFill>
        <p:spPr>
          <a:xfrm>
            <a:off x="966951" y="4343400"/>
            <a:ext cx="1600189" cy="954398"/>
          </a:xfrm>
          <a:prstGeom prst="rect">
            <a:avLst/>
          </a:prstGeom>
        </p:spPr>
      </p:pic>
      <p:sp>
        <p:nvSpPr>
          <p:cNvPr id="4" name="TextBox 3">
            <a:extLst>
              <a:ext uri="{FF2B5EF4-FFF2-40B4-BE49-F238E27FC236}">
                <a16:creationId xmlns:a16="http://schemas.microsoft.com/office/drawing/2014/main" id="{6C2CC0A2-2984-A537-530D-3286FFE9AA4C}"/>
              </a:ext>
            </a:extLst>
          </p:cNvPr>
          <p:cNvSpPr txBox="1"/>
          <p:nvPr/>
        </p:nvSpPr>
        <p:spPr>
          <a:xfrm>
            <a:off x="647369" y="2828835"/>
            <a:ext cx="8289235" cy="1200329"/>
          </a:xfrm>
          <a:prstGeom prst="rect">
            <a:avLst/>
          </a:prstGeom>
          <a:noFill/>
        </p:spPr>
        <p:txBody>
          <a:bodyPr wrap="square" rtlCol="0">
            <a:spAutoFit/>
          </a:bodyPr>
          <a:lstStyle/>
          <a:p>
            <a:r>
              <a:rPr lang="en-AU" dirty="0"/>
              <a:t>For example, the verbalization of this exclusive-or constraint implies that each light is recorded to be on or off. But since the negation pattern for these </a:t>
            </a:r>
            <a:r>
              <a:rPr lang="en-AU" dirty="0" err="1"/>
              <a:t>unaries</a:t>
            </a:r>
            <a:r>
              <a:rPr lang="en-AU" dirty="0"/>
              <a:t> is True/Unspecified, saying a light is on or that a light is off includes the unknown case (see relational schema).</a:t>
            </a:r>
          </a:p>
        </p:txBody>
      </p:sp>
    </p:spTree>
    <p:extLst>
      <p:ext uri="{BB962C8B-B14F-4D97-AF65-F5344CB8AC3E}">
        <p14:creationId xmlns:p14="http://schemas.microsoft.com/office/powerpoint/2010/main" val="336957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EFDF0D88-39E3-08D9-B816-5BD52C89DC77}"/>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30</a:t>
            </a:fld>
            <a:endParaRPr lang="en-US" sz="1200" dirty="0">
              <a:latin typeface="+mn-lt"/>
            </a:endParaRPr>
          </a:p>
        </p:txBody>
      </p:sp>
      <p:sp>
        <p:nvSpPr>
          <p:cNvPr id="4" name="TextBox 3">
            <a:extLst>
              <a:ext uri="{FF2B5EF4-FFF2-40B4-BE49-F238E27FC236}">
                <a16:creationId xmlns:a16="http://schemas.microsoft.com/office/drawing/2014/main" id="{768EFE66-B637-5EED-214A-E46710625E9E}"/>
              </a:ext>
            </a:extLst>
          </p:cNvPr>
          <p:cNvSpPr txBox="1"/>
          <p:nvPr/>
        </p:nvSpPr>
        <p:spPr>
          <a:xfrm>
            <a:off x="798112" y="2572723"/>
            <a:ext cx="5145488" cy="646331"/>
          </a:xfrm>
          <a:prstGeom prst="rect">
            <a:avLst/>
          </a:prstGeom>
          <a:noFill/>
        </p:spPr>
        <p:txBody>
          <a:bodyPr wrap="square" rtlCol="0">
            <a:spAutoFit/>
          </a:bodyPr>
          <a:lstStyle/>
          <a:p>
            <a:r>
              <a:rPr lang="en-AU" dirty="0"/>
              <a:t>With this approach, OWA fact types have solid (undashed) role boxes.</a:t>
            </a:r>
          </a:p>
        </p:txBody>
      </p:sp>
      <p:sp>
        <p:nvSpPr>
          <p:cNvPr id="5" name="TextBox 4">
            <a:extLst>
              <a:ext uri="{FF2B5EF4-FFF2-40B4-BE49-F238E27FC236}">
                <a16:creationId xmlns:a16="http://schemas.microsoft.com/office/drawing/2014/main" id="{74E934F7-12F8-5238-BBFA-D7B8381E1D5B}"/>
              </a:ext>
            </a:extLst>
          </p:cNvPr>
          <p:cNvSpPr txBox="1"/>
          <p:nvPr/>
        </p:nvSpPr>
        <p:spPr>
          <a:xfrm>
            <a:off x="762332" y="1828800"/>
            <a:ext cx="7696200" cy="646331"/>
          </a:xfrm>
          <a:prstGeom prst="rect">
            <a:avLst/>
          </a:prstGeom>
          <a:noFill/>
        </p:spPr>
        <p:txBody>
          <a:bodyPr wrap="square" rtlCol="0">
            <a:spAutoFit/>
          </a:bodyPr>
          <a:lstStyle/>
          <a:p>
            <a:r>
              <a:rPr lang="en-AU" dirty="0"/>
              <a:t>I now think ORM’s default setting should be OWA, and that OWA/CWA/CWN choices should be allowed for </a:t>
            </a:r>
            <a:r>
              <a:rPr lang="en-AU" i="1" dirty="0"/>
              <a:t>n</a:t>
            </a:r>
            <a:r>
              <a:rPr lang="en-AU" dirty="0"/>
              <a:t>-ary fact types (</a:t>
            </a:r>
            <a:r>
              <a:rPr lang="en-AU" i="1" dirty="0"/>
              <a:t>n</a:t>
            </a:r>
            <a:r>
              <a:rPr lang="en-AU" dirty="0"/>
              <a:t> </a:t>
            </a:r>
            <a:r>
              <a:rPr lang="en-AU" dirty="0">
                <a:latin typeface="Cambria Math" panose="02040503050406030204" pitchFamily="18" charset="0"/>
                <a:ea typeface="Cambria Math" panose="02040503050406030204" pitchFamily="18" charset="0"/>
              </a:rPr>
              <a:t>≥ 1). </a:t>
            </a:r>
          </a:p>
        </p:txBody>
      </p:sp>
      <p:sp>
        <p:nvSpPr>
          <p:cNvPr id="7" name="TextBox 6">
            <a:extLst>
              <a:ext uri="{FF2B5EF4-FFF2-40B4-BE49-F238E27FC236}">
                <a16:creationId xmlns:a16="http://schemas.microsoft.com/office/drawing/2014/main" id="{237F5F97-7270-A0ED-2C20-CD4C89C32C91}"/>
              </a:ext>
            </a:extLst>
          </p:cNvPr>
          <p:cNvSpPr txBox="1"/>
          <p:nvPr/>
        </p:nvSpPr>
        <p:spPr>
          <a:xfrm>
            <a:off x="761669" y="518304"/>
            <a:ext cx="7925131" cy="1200329"/>
          </a:xfrm>
          <a:prstGeom prst="rect">
            <a:avLst/>
          </a:prstGeom>
          <a:noFill/>
        </p:spPr>
        <p:txBody>
          <a:bodyPr wrap="square" rtlCol="0">
            <a:spAutoFit/>
          </a:bodyPr>
          <a:lstStyle/>
          <a:p>
            <a:r>
              <a:rPr lang="en-AU" dirty="0"/>
              <a:t>For </a:t>
            </a:r>
            <a:r>
              <a:rPr lang="en-AU" i="1" dirty="0"/>
              <a:t>each</a:t>
            </a:r>
            <a:r>
              <a:rPr lang="en-AU" dirty="0"/>
              <a:t> factbase state, the population (stored or derived) of a </a:t>
            </a:r>
            <a:r>
              <a:rPr lang="en-AU" i="1" dirty="0"/>
              <a:t>closed world fact type </a:t>
            </a:r>
            <a:r>
              <a:rPr lang="en-AU" dirty="0"/>
              <a:t>is </a:t>
            </a:r>
            <a:r>
              <a:rPr lang="en-AU" i="1" dirty="0"/>
              <a:t>assumed</a:t>
            </a:r>
            <a:r>
              <a:rPr lang="en-AU" dirty="0"/>
              <a:t> </a:t>
            </a:r>
            <a:r>
              <a:rPr lang="en-AU" i="1" dirty="0"/>
              <a:t>complete</a:t>
            </a:r>
            <a:r>
              <a:rPr lang="en-AU" dirty="0"/>
              <a:t> </a:t>
            </a:r>
            <a:r>
              <a:rPr lang="en-AU" i="1" dirty="0"/>
              <a:t>for the population of its object types</a:t>
            </a:r>
            <a:r>
              <a:rPr lang="en-AU" dirty="0"/>
              <a:t> (i.e. it contains all the facts of that type that are true in the UoD state under discussion where the objects in each fact belong to the factbase population). </a:t>
            </a:r>
          </a:p>
        </p:txBody>
      </p:sp>
      <p:pic>
        <p:nvPicPr>
          <p:cNvPr id="11" name="Picture 10">
            <a:extLst>
              <a:ext uri="{FF2B5EF4-FFF2-40B4-BE49-F238E27FC236}">
                <a16:creationId xmlns:a16="http://schemas.microsoft.com/office/drawing/2014/main" id="{6AC5B52B-9C38-8B67-E2A1-5417129DD758}"/>
              </a:ext>
            </a:extLst>
          </p:cNvPr>
          <p:cNvPicPr>
            <a:picLocks noChangeAspect="1"/>
          </p:cNvPicPr>
          <p:nvPr/>
        </p:nvPicPr>
        <p:blipFill>
          <a:blip r:embed="rId2"/>
          <a:stretch>
            <a:fillRect/>
          </a:stretch>
        </p:blipFill>
        <p:spPr>
          <a:xfrm>
            <a:off x="5714890" y="2477761"/>
            <a:ext cx="3010525" cy="1524000"/>
          </a:xfrm>
          <a:prstGeom prst="rect">
            <a:avLst/>
          </a:prstGeom>
        </p:spPr>
      </p:pic>
      <p:pic>
        <p:nvPicPr>
          <p:cNvPr id="13" name="Picture 12">
            <a:extLst>
              <a:ext uri="{FF2B5EF4-FFF2-40B4-BE49-F238E27FC236}">
                <a16:creationId xmlns:a16="http://schemas.microsoft.com/office/drawing/2014/main" id="{7257A006-E532-DF02-B681-FF0569AA22CD}"/>
              </a:ext>
            </a:extLst>
          </p:cNvPr>
          <p:cNvPicPr>
            <a:picLocks noChangeAspect="1"/>
          </p:cNvPicPr>
          <p:nvPr/>
        </p:nvPicPr>
        <p:blipFill>
          <a:blip r:embed="rId3"/>
          <a:stretch>
            <a:fillRect/>
          </a:stretch>
        </p:blipFill>
        <p:spPr>
          <a:xfrm>
            <a:off x="2781631" y="3299899"/>
            <a:ext cx="3010526" cy="1524001"/>
          </a:xfrm>
          <a:prstGeom prst="rect">
            <a:avLst/>
          </a:prstGeom>
        </p:spPr>
      </p:pic>
      <p:pic>
        <p:nvPicPr>
          <p:cNvPr id="15" name="Picture 14">
            <a:extLst>
              <a:ext uri="{FF2B5EF4-FFF2-40B4-BE49-F238E27FC236}">
                <a16:creationId xmlns:a16="http://schemas.microsoft.com/office/drawing/2014/main" id="{04C96F21-5760-7A8F-480F-4BC642EA39DD}"/>
              </a:ext>
            </a:extLst>
          </p:cNvPr>
          <p:cNvPicPr>
            <a:picLocks noChangeAspect="1"/>
          </p:cNvPicPr>
          <p:nvPr/>
        </p:nvPicPr>
        <p:blipFill>
          <a:blip r:embed="rId4"/>
          <a:stretch>
            <a:fillRect/>
          </a:stretch>
        </p:blipFill>
        <p:spPr>
          <a:xfrm>
            <a:off x="5657537" y="4572000"/>
            <a:ext cx="3048000" cy="1524001"/>
          </a:xfrm>
          <a:prstGeom prst="rect">
            <a:avLst/>
          </a:prstGeom>
        </p:spPr>
      </p:pic>
      <p:sp>
        <p:nvSpPr>
          <p:cNvPr id="16" name="TextBox 15">
            <a:extLst>
              <a:ext uri="{FF2B5EF4-FFF2-40B4-BE49-F238E27FC236}">
                <a16:creationId xmlns:a16="http://schemas.microsoft.com/office/drawing/2014/main" id="{4481134D-C136-8AE3-D1DB-9FFB10A137FE}"/>
              </a:ext>
            </a:extLst>
          </p:cNvPr>
          <p:cNvSpPr txBox="1"/>
          <p:nvPr/>
        </p:nvSpPr>
        <p:spPr>
          <a:xfrm>
            <a:off x="821966" y="3297992"/>
            <a:ext cx="2149834" cy="1200329"/>
          </a:xfrm>
          <a:prstGeom prst="rect">
            <a:avLst/>
          </a:prstGeom>
          <a:noFill/>
        </p:spPr>
        <p:txBody>
          <a:bodyPr wrap="square" rtlCol="0">
            <a:spAutoFit/>
          </a:bodyPr>
          <a:lstStyle/>
          <a:p>
            <a:r>
              <a:rPr lang="en-AU" dirty="0"/>
              <a:t>Predicate readings in CWA fact types are enclosed in “[[…]]”, </a:t>
            </a:r>
          </a:p>
        </p:txBody>
      </p:sp>
      <p:sp>
        <p:nvSpPr>
          <p:cNvPr id="17" name="TextBox 16">
            <a:extLst>
              <a:ext uri="{FF2B5EF4-FFF2-40B4-BE49-F238E27FC236}">
                <a16:creationId xmlns:a16="http://schemas.microsoft.com/office/drawing/2014/main" id="{43C36623-5F89-EFA7-3ABE-82CA7D5C9E77}"/>
              </a:ext>
            </a:extLst>
          </p:cNvPr>
          <p:cNvSpPr txBox="1"/>
          <p:nvPr/>
        </p:nvSpPr>
        <p:spPr>
          <a:xfrm>
            <a:off x="804075" y="5029200"/>
            <a:ext cx="5145488" cy="923330"/>
          </a:xfrm>
          <a:prstGeom prst="rect">
            <a:avLst/>
          </a:prstGeom>
          <a:noFill/>
        </p:spPr>
        <p:txBody>
          <a:bodyPr wrap="square" rtlCol="0">
            <a:spAutoFit/>
          </a:bodyPr>
          <a:lstStyle/>
          <a:p>
            <a:r>
              <a:rPr lang="en-AU" dirty="0"/>
              <a:t>Predicate readings in CWN fact types are prepended by “+~” (shortcut for displaying both positive and negated predicates).</a:t>
            </a:r>
          </a:p>
        </p:txBody>
      </p:sp>
    </p:spTree>
    <p:extLst>
      <p:ext uri="{BB962C8B-B14F-4D97-AF65-F5344CB8AC3E}">
        <p14:creationId xmlns:p14="http://schemas.microsoft.com/office/powerpoint/2010/main" val="161077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921BD6E1-CEE9-3F96-761C-67E6AB345C81}"/>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31</a:t>
            </a:fld>
            <a:endParaRPr lang="en-US" sz="1200" dirty="0">
              <a:latin typeface="+mn-lt"/>
            </a:endParaRPr>
          </a:p>
        </p:txBody>
      </p:sp>
      <p:sp>
        <p:nvSpPr>
          <p:cNvPr id="5" name="Rectangle 3">
            <a:extLst>
              <a:ext uri="{FF2B5EF4-FFF2-40B4-BE49-F238E27FC236}">
                <a16:creationId xmlns:a16="http://schemas.microsoft.com/office/drawing/2014/main" id="{DCC06A21-3A3B-5BC3-EA38-E91D7BFF3843}"/>
              </a:ext>
            </a:extLst>
          </p:cNvPr>
          <p:cNvSpPr txBox="1">
            <a:spLocks noChangeArrowheads="1"/>
          </p:cNvSpPr>
          <p:nvPr/>
        </p:nvSpPr>
        <p:spPr bwMode="auto">
          <a:xfrm>
            <a:off x="457200" y="304800"/>
            <a:ext cx="7466013" cy="503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2400" b="1" dirty="0">
                <a:solidFill>
                  <a:srgbClr val="8A0000"/>
                </a:solidFill>
                <a:latin typeface="Calibri" pitchFamily="34" charset="0"/>
                <a:cs typeface="Calibri" pitchFamily="34" charset="0"/>
              </a:rPr>
              <a:t>Conclusion</a:t>
            </a:r>
            <a:endParaRPr kumimoji="0" lang="en-US" sz="2400" i="0" u="none" strike="noStrike" kern="1200" cap="none" spc="0" normalizeH="0" baseline="0" noProof="0" dirty="0">
              <a:ln>
                <a:noFill/>
              </a:ln>
              <a:solidFill>
                <a:srgbClr val="8A0000"/>
              </a:solidFill>
              <a:effectLst/>
              <a:uLnTx/>
              <a:uFillTx/>
              <a:latin typeface="Calibri" pitchFamily="34" charset="0"/>
              <a:cs typeface="Calibri" pitchFamily="34" charset="0"/>
            </a:endParaRPr>
          </a:p>
        </p:txBody>
      </p:sp>
      <p:sp>
        <p:nvSpPr>
          <p:cNvPr id="10" name="Rectangle 2">
            <a:extLst>
              <a:ext uri="{FF2B5EF4-FFF2-40B4-BE49-F238E27FC236}">
                <a16:creationId xmlns:a16="http://schemas.microsoft.com/office/drawing/2014/main" id="{668080DD-AABD-CD0F-F828-0FEAB22CC9A3}"/>
              </a:ext>
            </a:extLst>
          </p:cNvPr>
          <p:cNvSpPr txBox="1">
            <a:spLocks noChangeArrowheads="1"/>
          </p:cNvSpPr>
          <p:nvPr/>
        </p:nvSpPr>
        <p:spPr>
          <a:xfrm>
            <a:off x="533400" y="1066801"/>
            <a:ext cx="8458200" cy="914399"/>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Object-Role Modelling (ORM) is a formally defined approach for modeling information structures that is fact-oriented, expressing facts in terms of objects playing roles in unary, binary or longer relationships.</a:t>
            </a: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p:txBody>
      </p:sp>
      <p:sp>
        <p:nvSpPr>
          <p:cNvPr id="11" name="Rectangle 2">
            <a:extLst>
              <a:ext uri="{FF2B5EF4-FFF2-40B4-BE49-F238E27FC236}">
                <a16:creationId xmlns:a16="http://schemas.microsoft.com/office/drawing/2014/main" id="{CDA9F115-A408-5F13-D864-D191B5F76D66}"/>
              </a:ext>
            </a:extLst>
          </p:cNvPr>
          <p:cNvSpPr txBox="1">
            <a:spLocks noChangeArrowheads="1"/>
          </p:cNvSpPr>
          <p:nvPr/>
        </p:nvSpPr>
        <p:spPr>
          <a:xfrm>
            <a:off x="533400" y="2057400"/>
            <a:ext cx="8153400" cy="403225"/>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All entities are identified by a definite description used in human communication.</a:t>
            </a: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a:p>
            <a:pPr marL="342900" indent="-342900">
              <a:spcBef>
                <a:spcPts val="500"/>
              </a:spcBef>
              <a:spcAft>
                <a:spcPts val="200"/>
              </a:spcAft>
              <a:buClr>
                <a:srgbClr val="001A66"/>
              </a:buClr>
              <a:buFontTx/>
              <a:buChar char="•"/>
              <a:defRPr/>
            </a:pPr>
            <a:endParaRPr lang="en-US" kern="0" dirty="0">
              <a:solidFill>
                <a:srgbClr val="001A66"/>
              </a:solidFill>
              <a:latin typeface="Calibri" pitchFamily="34" charset="0"/>
              <a:cs typeface="Calibri" pitchFamily="34" charset="0"/>
            </a:endParaRPr>
          </a:p>
        </p:txBody>
      </p:sp>
      <p:sp>
        <p:nvSpPr>
          <p:cNvPr id="12" name="Rectangle 2">
            <a:extLst>
              <a:ext uri="{FF2B5EF4-FFF2-40B4-BE49-F238E27FC236}">
                <a16:creationId xmlns:a16="http://schemas.microsoft.com/office/drawing/2014/main" id="{8F513747-C2B0-060F-1AB2-B48C108DA1F2}"/>
              </a:ext>
            </a:extLst>
          </p:cNvPr>
          <p:cNvSpPr txBox="1">
            <a:spLocks noChangeArrowheads="1"/>
          </p:cNvSpPr>
          <p:nvPr/>
        </p:nvSpPr>
        <p:spPr>
          <a:xfrm>
            <a:off x="533400" y="2481263"/>
            <a:ext cx="8153400" cy="642937"/>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Facts, constraints, and derivation rules are expressed in a controlled natural language, enabling non-technical domain experts to understand the model.</a:t>
            </a:r>
          </a:p>
        </p:txBody>
      </p:sp>
      <p:sp>
        <p:nvSpPr>
          <p:cNvPr id="13" name="Rectangle 2">
            <a:extLst>
              <a:ext uri="{FF2B5EF4-FFF2-40B4-BE49-F238E27FC236}">
                <a16:creationId xmlns:a16="http://schemas.microsoft.com/office/drawing/2014/main" id="{75416D7C-FABC-A98F-111C-75EBDFFB08DF}"/>
              </a:ext>
            </a:extLst>
          </p:cNvPr>
          <p:cNvSpPr txBox="1">
            <a:spLocks noChangeArrowheads="1"/>
          </p:cNvSpPr>
          <p:nvPr/>
        </p:nvSpPr>
        <p:spPr>
          <a:xfrm>
            <a:off x="529424" y="3200400"/>
            <a:ext cx="8153400" cy="470647"/>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ORM has been used successfully for many years in many real-world applications.</a:t>
            </a:r>
          </a:p>
        </p:txBody>
      </p:sp>
      <p:sp>
        <p:nvSpPr>
          <p:cNvPr id="14" name="Rectangle 2">
            <a:extLst>
              <a:ext uri="{FF2B5EF4-FFF2-40B4-BE49-F238E27FC236}">
                <a16:creationId xmlns:a16="http://schemas.microsoft.com/office/drawing/2014/main" id="{5A81586E-DBE1-C29A-6846-6CFB34FCD066}"/>
              </a:ext>
            </a:extLst>
          </p:cNvPr>
          <p:cNvSpPr txBox="1">
            <a:spLocks noChangeArrowheads="1"/>
          </p:cNvSpPr>
          <p:nvPr/>
        </p:nvSpPr>
        <p:spPr>
          <a:xfrm>
            <a:off x="495300" y="3655807"/>
            <a:ext cx="8153400" cy="642937"/>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ORM’s graphical notation is more expressive than the graphical notation of other popular approaches, such as ER and UML.</a:t>
            </a:r>
          </a:p>
        </p:txBody>
      </p:sp>
      <p:sp>
        <p:nvSpPr>
          <p:cNvPr id="15" name="Rectangle 2">
            <a:extLst>
              <a:ext uri="{FF2B5EF4-FFF2-40B4-BE49-F238E27FC236}">
                <a16:creationId xmlns:a16="http://schemas.microsoft.com/office/drawing/2014/main" id="{3880A217-4C63-A851-3EB1-25621FCAA10F}"/>
              </a:ext>
            </a:extLst>
          </p:cNvPr>
          <p:cNvSpPr txBox="1">
            <a:spLocks noChangeArrowheads="1"/>
          </p:cNvSpPr>
          <p:nvPr/>
        </p:nvSpPr>
        <p:spPr>
          <a:xfrm>
            <a:off x="523461" y="4395422"/>
            <a:ext cx="8153400" cy="912972"/>
          </a:xfrm>
          <a:prstGeom prst="rect">
            <a:avLst/>
          </a:prstGeom>
        </p:spPr>
        <p:txBody>
          <a:bodyPr/>
          <a:lstStyle/>
          <a:p>
            <a:pPr marL="342900" indent="-342900">
              <a:spcBef>
                <a:spcPts val="500"/>
              </a:spcBef>
              <a:spcAft>
                <a:spcPts val="200"/>
              </a:spcAft>
              <a:buClr>
                <a:srgbClr val="001A66"/>
              </a:buClr>
              <a:buFontTx/>
              <a:buChar char="•"/>
              <a:defRPr/>
            </a:pPr>
            <a:r>
              <a:rPr lang="en-US" kern="0" dirty="0">
                <a:solidFill>
                  <a:srgbClr val="001A66"/>
                </a:solidFill>
                <a:latin typeface="Calibri" pitchFamily="34" charset="0"/>
                <a:cs typeface="Calibri" pitchFamily="34" charset="0"/>
              </a:rPr>
              <a:t>ORM models may be mapped to various alternative structures, such as relational databases, ER diagrams, UML class diagrams, deductive databases, and ontology models (e.g. OWL).</a:t>
            </a:r>
          </a:p>
        </p:txBody>
      </p:sp>
    </p:spTree>
    <p:extLst>
      <p:ext uri="{BB962C8B-B14F-4D97-AF65-F5344CB8AC3E}">
        <p14:creationId xmlns:p14="http://schemas.microsoft.com/office/powerpoint/2010/main" val="299209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8077200" cy="2031325"/>
          </a:xfrm>
          <a:prstGeom prst="rect">
            <a:avLst/>
          </a:prstGeom>
          <a:noFill/>
        </p:spPr>
        <p:txBody>
          <a:bodyPr wrap="square" rtlCol="0">
            <a:spAutoFit/>
          </a:bodyPr>
          <a:lstStyle/>
          <a:p>
            <a:r>
              <a:rPr lang="en-AU" b="1" dirty="0"/>
              <a:t>Selected References and Websites</a:t>
            </a:r>
            <a:r>
              <a:rPr lang="en-AU" dirty="0"/>
              <a:t>:</a:t>
            </a:r>
            <a:endParaRPr lang="en-AU" sz="1200" dirty="0"/>
          </a:p>
          <a:p>
            <a:endParaRPr lang="en-AU" sz="1200" dirty="0"/>
          </a:p>
          <a:p>
            <a:pPr marL="252095" indent="-252095" algn="just">
              <a:spcAft>
                <a:spcPts val="0"/>
              </a:spcAft>
            </a:pPr>
            <a:r>
              <a:rPr lang="en-US" sz="1600" dirty="0">
                <a:solidFill>
                  <a:srgbClr val="122B4A"/>
                </a:solidFill>
                <a:latin typeface="+mj-lt"/>
              </a:rPr>
              <a:t>Halpin, T. 2015, </a:t>
            </a:r>
            <a:r>
              <a:rPr lang="en-US" sz="1600" i="1" dirty="0">
                <a:solidFill>
                  <a:srgbClr val="122B4A"/>
                </a:solidFill>
                <a:latin typeface="+mj-lt"/>
              </a:rPr>
              <a:t>Object-Role Modeling Fundamentals</a:t>
            </a:r>
            <a:r>
              <a:rPr lang="en-US" sz="1600" dirty="0">
                <a:solidFill>
                  <a:srgbClr val="122B4A"/>
                </a:solidFill>
                <a:latin typeface="+mj-lt"/>
              </a:rPr>
              <a:t>, Technics Publications, NJ.</a:t>
            </a:r>
            <a:endParaRPr lang="en-AU" sz="1600" dirty="0">
              <a:solidFill>
                <a:srgbClr val="122B4A"/>
              </a:solidFill>
              <a:latin typeface="+mj-lt"/>
            </a:endParaRPr>
          </a:p>
          <a:p>
            <a:r>
              <a:rPr lang="en-US" sz="1600" dirty="0">
                <a:solidFill>
                  <a:srgbClr val="122B4A"/>
                </a:solidFill>
                <a:latin typeface="+mj-lt"/>
              </a:rPr>
              <a:t>Halpin, T. 2016, </a:t>
            </a:r>
            <a:r>
              <a:rPr lang="en-US" sz="1600" i="1" dirty="0">
                <a:solidFill>
                  <a:srgbClr val="122B4A"/>
                </a:solidFill>
                <a:latin typeface="+mj-lt"/>
              </a:rPr>
              <a:t>Object-Role Modeling Workbook</a:t>
            </a:r>
            <a:r>
              <a:rPr lang="en-US" sz="1600" dirty="0">
                <a:solidFill>
                  <a:srgbClr val="122B4A"/>
                </a:solidFill>
                <a:latin typeface="+mj-lt"/>
              </a:rPr>
              <a:t>. Technics Publications. NJ.</a:t>
            </a:r>
          </a:p>
          <a:p>
            <a:pPr indent="-360000"/>
            <a:r>
              <a:rPr lang="en-US" sz="1600" dirty="0">
                <a:solidFill>
                  <a:srgbClr val="122B4A"/>
                </a:solidFill>
                <a:latin typeface="+mj-lt"/>
              </a:rPr>
              <a:t>Halpin, T. 2019, ‘Reference Scheme Modeling’, New Perspectives on</a:t>
            </a:r>
          </a:p>
          <a:p>
            <a:pPr indent="-360000"/>
            <a:r>
              <a:rPr lang="en-US" sz="1600" dirty="0">
                <a:solidFill>
                  <a:srgbClr val="122B4A"/>
                </a:solidFill>
                <a:latin typeface="+mj-lt"/>
              </a:rPr>
              <a:t>   Information Systems Modeling and Design, IGI Global, Hershey, pp. 227-254.</a:t>
            </a:r>
            <a:endParaRPr lang="en-AU" sz="1600" dirty="0">
              <a:solidFill>
                <a:srgbClr val="122B4A"/>
              </a:solidFill>
              <a:latin typeface="+mj-lt"/>
            </a:endParaRPr>
          </a:p>
          <a:p>
            <a:pPr indent="-360000"/>
            <a:r>
              <a:rPr lang="en-US" sz="1600" dirty="0">
                <a:solidFill>
                  <a:srgbClr val="122B4A"/>
                </a:solidFill>
                <a:latin typeface="+mj-lt"/>
              </a:rPr>
              <a:t>Halpin, T. &amp; Morgan T. 2024, </a:t>
            </a:r>
            <a:r>
              <a:rPr lang="en-US" sz="1600" i="1" dirty="0">
                <a:solidFill>
                  <a:srgbClr val="122B4A"/>
                </a:solidFill>
                <a:latin typeface="+mj-lt"/>
              </a:rPr>
              <a:t>Information Modeling and Relational Databases</a:t>
            </a:r>
            <a:r>
              <a:rPr lang="en-US" sz="1600" i="1" dirty="0">
                <a:latin typeface="+mn-lt"/>
              </a:rPr>
              <a:t>,</a:t>
            </a:r>
          </a:p>
          <a:p>
            <a:pPr indent="-360000"/>
            <a:r>
              <a:rPr lang="en-US" sz="1600" i="1" dirty="0">
                <a:latin typeface="+mn-lt"/>
              </a:rPr>
              <a:t>    3rd edition</a:t>
            </a:r>
            <a:r>
              <a:rPr lang="en-US" sz="1600" dirty="0">
                <a:latin typeface="+mn-lt"/>
              </a:rPr>
              <a:t>, Morgan Kaufmann.</a:t>
            </a:r>
          </a:p>
        </p:txBody>
      </p:sp>
      <p:pic>
        <p:nvPicPr>
          <p:cNvPr id="3" name="Picture 3" descr="j0292024[1]">
            <a:extLst>
              <a:ext uri="{FF2B5EF4-FFF2-40B4-BE49-F238E27FC236}">
                <a16:creationId xmlns:a16="http://schemas.microsoft.com/office/drawing/2014/main" id="{58F18D39-F1F8-4FAA-9BED-2A314EBCAC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685800"/>
            <a:ext cx="1211964"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4">
            <a:extLst>
              <a:ext uri="{FF2B5EF4-FFF2-40B4-BE49-F238E27FC236}">
                <a16:creationId xmlns:a16="http://schemas.microsoft.com/office/drawing/2014/main" id="{F32900EB-96E6-4363-945A-608B751A4609}"/>
              </a:ext>
            </a:extLst>
          </p:cNvPr>
          <p:cNvSpPr txBox="1">
            <a:spLocks noChangeArrowheads="1"/>
          </p:cNvSpPr>
          <p:nvPr/>
        </p:nvSpPr>
        <p:spPr bwMode="auto">
          <a:xfrm>
            <a:off x="685800" y="2667000"/>
            <a:ext cx="80772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ahoma" pitchFamily="34" charset="0"/>
              </a:defRPr>
            </a:lvl1pPr>
            <a:lvl2pPr marL="742950" indent="-285750" eaLnBrk="0" hangingPunct="0">
              <a:defRPr sz="2000">
                <a:solidFill>
                  <a:schemeClr val="tx1"/>
                </a:solidFill>
                <a:latin typeface="Tahoma" pitchFamily="34" charset="0"/>
              </a:defRPr>
            </a:lvl2pPr>
            <a:lvl3pPr marL="1143000" indent="-228600" eaLnBrk="0" hangingPunct="0">
              <a:defRPr sz="2000">
                <a:solidFill>
                  <a:schemeClr val="tx1"/>
                </a:solidFill>
                <a:latin typeface="Tahoma" pitchFamily="34" charset="0"/>
              </a:defRPr>
            </a:lvl3pPr>
            <a:lvl4pPr marL="1600200" indent="-228600" eaLnBrk="0" hangingPunct="0">
              <a:defRPr sz="2000">
                <a:solidFill>
                  <a:schemeClr val="tx1"/>
                </a:solidFill>
                <a:latin typeface="Tahoma" pitchFamily="34" charset="0"/>
              </a:defRPr>
            </a:lvl4pPr>
            <a:lvl5pPr marL="2057400" indent="-228600" eaLnBrk="0" hangingPunct="0">
              <a:defRPr sz="2000">
                <a:solidFill>
                  <a:schemeClr val="tx1"/>
                </a:solidFill>
                <a:latin typeface="Tahoma" pitchFamily="34" charset="0"/>
              </a:defRPr>
            </a:lvl5pPr>
            <a:lvl6pPr marL="2514600" indent="-228600" eaLnBrk="0" fontAlgn="base" hangingPunct="0">
              <a:spcBef>
                <a:spcPct val="0"/>
              </a:spcBef>
              <a:spcAft>
                <a:spcPct val="0"/>
              </a:spcAft>
              <a:defRPr sz="2000">
                <a:solidFill>
                  <a:schemeClr val="tx1"/>
                </a:solidFill>
                <a:latin typeface="Tahoma" pitchFamily="34" charset="0"/>
              </a:defRPr>
            </a:lvl6pPr>
            <a:lvl7pPr marL="2971800" indent="-228600" eaLnBrk="0" fontAlgn="base" hangingPunct="0">
              <a:spcBef>
                <a:spcPct val="0"/>
              </a:spcBef>
              <a:spcAft>
                <a:spcPct val="0"/>
              </a:spcAft>
              <a:defRPr sz="2000">
                <a:solidFill>
                  <a:schemeClr val="tx1"/>
                </a:solidFill>
                <a:latin typeface="Tahoma" pitchFamily="34" charset="0"/>
              </a:defRPr>
            </a:lvl7pPr>
            <a:lvl8pPr marL="3429000" indent="-228600" eaLnBrk="0" fontAlgn="base" hangingPunct="0">
              <a:spcBef>
                <a:spcPct val="0"/>
              </a:spcBef>
              <a:spcAft>
                <a:spcPct val="0"/>
              </a:spcAft>
              <a:defRPr sz="2000">
                <a:solidFill>
                  <a:schemeClr val="tx1"/>
                </a:solidFill>
                <a:latin typeface="Tahoma" pitchFamily="34" charset="0"/>
              </a:defRPr>
            </a:lvl8pPr>
            <a:lvl9pPr marL="3886200" indent="-228600" eaLnBrk="0" fontAlgn="base" hangingPunct="0">
              <a:spcBef>
                <a:spcPct val="0"/>
              </a:spcBef>
              <a:spcAft>
                <a:spcPct val="0"/>
              </a:spcAft>
              <a:defRPr sz="2000">
                <a:solidFill>
                  <a:schemeClr val="tx1"/>
                </a:solidFill>
                <a:latin typeface="Tahoma" pitchFamily="34" charset="0"/>
              </a:defRPr>
            </a:lvl9pPr>
          </a:lstStyle>
          <a:p>
            <a:pPr eaLnBrk="1" hangingPunct="1"/>
            <a:r>
              <a:rPr lang="en-US" sz="1600" dirty="0">
                <a:solidFill>
                  <a:srgbClr val="122B4A"/>
                </a:solidFill>
                <a:latin typeface="+mj-lt"/>
                <a:hlinkClick r:id="rId3"/>
              </a:rPr>
              <a:t>www.orm.net</a:t>
            </a:r>
            <a:r>
              <a:rPr lang="en-US" sz="1600" dirty="0">
                <a:solidFill>
                  <a:srgbClr val="122B4A"/>
                </a:solidFill>
                <a:latin typeface="+mj-lt"/>
              </a:rPr>
              <a:t> 	                		-- my website</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4"/>
              </a:rPr>
              <a:t>www.ORMsolutions.com</a:t>
            </a:r>
            <a:r>
              <a:rPr lang="en-US" sz="1600" dirty="0">
                <a:solidFill>
                  <a:srgbClr val="122B4A"/>
                </a:solidFill>
                <a:latin typeface="+mj-lt"/>
              </a:rPr>
              <a:t>        		</a:t>
            </a:r>
            <a:r>
              <a:rPr lang="en-US" sz="1600" dirty="0">
                <a:solidFill>
                  <a:srgbClr val="122B4A"/>
                </a:solidFill>
                <a:latin typeface="+mn-lt"/>
              </a:rPr>
              <a:t>-- NORMA tool, browser-based model viewer </a:t>
            </a:r>
            <a:endParaRPr lang="en-US" sz="300" dirty="0">
              <a:solidFill>
                <a:srgbClr val="122B4A"/>
              </a:solidFill>
              <a:latin typeface="+mn-lt"/>
            </a:endParaRPr>
          </a:p>
          <a:p>
            <a:pPr eaLnBrk="1" hangingPunct="1"/>
            <a:endParaRPr lang="en-US" sz="300" dirty="0">
              <a:solidFill>
                <a:srgbClr val="122B4A"/>
              </a:solidFill>
              <a:latin typeface="+mn-lt"/>
            </a:endParaRPr>
          </a:p>
          <a:p>
            <a:pPr eaLnBrk="1" hangingPunct="1"/>
            <a:endParaRPr lang="en-US" sz="300" dirty="0">
              <a:solidFill>
                <a:srgbClr val="122B4A"/>
              </a:solidFill>
              <a:latin typeface="+mn-lt"/>
            </a:endParaRPr>
          </a:p>
          <a:p>
            <a:pPr eaLnBrk="1" hangingPunct="1"/>
            <a:r>
              <a:rPr lang="en-US" sz="1600" dirty="0">
                <a:solidFill>
                  <a:srgbClr val="122B4A"/>
                </a:solidFill>
                <a:latin typeface="+mj-lt"/>
                <a:hlinkClick r:id="rId5"/>
              </a:rPr>
              <a:t>www.casetalk.com</a:t>
            </a:r>
            <a:r>
              <a:rPr lang="en-US" sz="1600" dirty="0">
                <a:solidFill>
                  <a:srgbClr val="122B4A"/>
                </a:solidFill>
                <a:latin typeface="+mj-lt"/>
              </a:rPr>
              <a:t>			-- </a:t>
            </a:r>
            <a:r>
              <a:rPr lang="en-US" sz="1600" dirty="0" err="1">
                <a:solidFill>
                  <a:srgbClr val="122B4A"/>
                </a:solidFill>
                <a:latin typeface="+mj-lt"/>
              </a:rPr>
              <a:t>CaseTalk</a:t>
            </a:r>
            <a:r>
              <a:rPr lang="en-US" sz="1600" dirty="0">
                <a:solidFill>
                  <a:srgbClr val="122B4A"/>
                </a:solidFill>
                <a:latin typeface="+mj-lt"/>
              </a:rPr>
              <a:t> modeling tool</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6"/>
              </a:rPr>
              <a:t>www.pna-group.com</a:t>
            </a:r>
            <a:r>
              <a:rPr lang="en-US" sz="1600" dirty="0">
                <a:solidFill>
                  <a:srgbClr val="122B4A"/>
                </a:solidFill>
                <a:latin typeface="+mj-lt"/>
              </a:rPr>
              <a:t>			-- PNA group, </a:t>
            </a:r>
            <a:r>
              <a:rPr lang="en-US" sz="1600" dirty="0" err="1">
                <a:solidFill>
                  <a:srgbClr val="122B4A"/>
                </a:solidFill>
                <a:latin typeface="+mj-lt"/>
              </a:rPr>
              <a:t>iKnow</a:t>
            </a:r>
            <a:r>
              <a:rPr lang="en-US" sz="1600" dirty="0">
                <a:solidFill>
                  <a:srgbClr val="122B4A"/>
                </a:solidFill>
                <a:latin typeface="+mj-lt"/>
              </a:rPr>
              <a:t> knowledge management tool</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7"/>
              </a:rPr>
              <a:t>www.dataconstellation.com/ActiveFacts</a:t>
            </a:r>
            <a:r>
              <a:rPr lang="en-US" sz="1600" dirty="0">
                <a:solidFill>
                  <a:srgbClr val="122B4A"/>
                </a:solidFill>
                <a:latin typeface="+mj-lt"/>
              </a:rPr>
              <a:t>  	-- Data Constellation website</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8"/>
              </a:rPr>
              <a:t>www.factum-orm.com</a:t>
            </a:r>
            <a:r>
              <a:rPr lang="en-US" sz="1600" dirty="0">
                <a:solidFill>
                  <a:srgbClr val="122B4A"/>
                </a:solidFill>
                <a:latin typeface="+mj-lt"/>
              </a:rPr>
              <a:t>		-- Factum modeling tool for ORM 2</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9"/>
              </a:rPr>
              <a:t>www.jarrar.info/Dogmamodeler</a:t>
            </a:r>
            <a:r>
              <a:rPr lang="en-US" sz="1600" dirty="0">
                <a:solidFill>
                  <a:srgbClr val="122B4A"/>
                </a:solidFill>
                <a:latin typeface="+mj-lt"/>
              </a:rPr>
              <a:t> 		-- Dogma Modeler tool</a:t>
            </a:r>
          </a:p>
          <a:p>
            <a:pPr eaLnBrk="1" hangingPunct="1"/>
            <a:endParaRPr lang="en-US" sz="500" dirty="0">
              <a:solidFill>
                <a:srgbClr val="122B4A"/>
              </a:solidFill>
              <a:latin typeface="+mj-lt"/>
            </a:endParaRPr>
          </a:p>
          <a:p>
            <a:pPr eaLnBrk="1" hangingPunct="1"/>
            <a:r>
              <a:rPr lang="en-US" sz="1600" dirty="0">
                <a:solidFill>
                  <a:srgbClr val="122B4A"/>
                </a:solidFill>
                <a:latin typeface="+mn-lt"/>
                <a:hlinkClick r:id="rId10"/>
              </a:rPr>
              <a:t>www.relational.ai</a:t>
            </a:r>
            <a:r>
              <a:rPr lang="en-US" sz="1600" dirty="0">
                <a:solidFill>
                  <a:srgbClr val="122B4A"/>
                </a:solidFill>
                <a:latin typeface="+mn-lt"/>
              </a:rPr>
              <a:t> 	</a:t>
            </a:r>
            <a:r>
              <a:rPr lang="en-US" sz="1600" dirty="0">
                <a:solidFill>
                  <a:srgbClr val="122B4A"/>
                </a:solidFill>
              </a:rPr>
              <a:t>		</a:t>
            </a:r>
            <a:r>
              <a:rPr lang="en-US" sz="1600" dirty="0">
                <a:solidFill>
                  <a:srgbClr val="122B4A"/>
                </a:solidFill>
                <a:latin typeface="+mj-lt"/>
              </a:rPr>
              <a:t>-- </a:t>
            </a:r>
            <a:r>
              <a:rPr lang="en-US" sz="1600" dirty="0" err="1">
                <a:solidFill>
                  <a:srgbClr val="122B4A"/>
                </a:solidFill>
                <a:latin typeface="+mj-lt"/>
              </a:rPr>
              <a:t>RelationalAI</a:t>
            </a:r>
            <a:r>
              <a:rPr lang="en-US" sz="1600" dirty="0">
                <a:solidFill>
                  <a:srgbClr val="122B4A"/>
                </a:solidFill>
                <a:latin typeface="+mj-lt"/>
              </a:rPr>
              <a:t> and the Rel language</a:t>
            </a:r>
          </a:p>
          <a:p>
            <a:pPr eaLnBrk="1" hangingPunct="1"/>
            <a:endParaRPr lang="en-US" sz="500" dirty="0">
              <a:solidFill>
                <a:srgbClr val="122B4A"/>
              </a:solidFill>
              <a:latin typeface="+mn-lt"/>
            </a:endParaRPr>
          </a:p>
          <a:p>
            <a:pPr eaLnBrk="1" hangingPunct="1"/>
            <a:r>
              <a:rPr lang="en-US" sz="1600" dirty="0">
                <a:solidFill>
                  <a:srgbClr val="122B4A"/>
                </a:solidFill>
                <a:latin typeface="+mn-lt"/>
                <a:hlinkClick r:id="rId11"/>
              </a:rPr>
              <a:t>www.BRcommunity.com</a:t>
            </a:r>
            <a:r>
              <a:rPr lang="en-US" sz="1600" dirty="0">
                <a:solidFill>
                  <a:srgbClr val="122B4A"/>
                </a:solidFill>
                <a:latin typeface="+mn-lt"/>
              </a:rPr>
              <a:t>        		-- Business Rules Journal</a:t>
            </a:r>
            <a:endParaRPr lang="en-US" sz="500" dirty="0">
              <a:solidFill>
                <a:srgbClr val="122B4A"/>
              </a:solidFill>
              <a:latin typeface="+mn-lt"/>
            </a:endParaRPr>
          </a:p>
          <a:p>
            <a:pPr eaLnBrk="1" hangingPunct="1"/>
            <a:endParaRPr lang="en-US" sz="500" dirty="0">
              <a:solidFill>
                <a:srgbClr val="122B4A"/>
              </a:solidFill>
              <a:latin typeface="+mn-lt"/>
            </a:endParaRPr>
          </a:p>
          <a:p>
            <a:pPr eaLnBrk="1" hangingPunct="1"/>
            <a:endParaRPr lang="en-US" sz="300" dirty="0">
              <a:solidFill>
                <a:srgbClr val="122B4A"/>
              </a:solidFill>
              <a:latin typeface="+mn-lt"/>
            </a:endParaRPr>
          </a:p>
          <a:p>
            <a:pPr eaLnBrk="1" hangingPunct="1"/>
            <a:r>
              <a:rPr lang="en-AU" sz="1600" dirty="0">
                <a:solidFill>
                  <a:srgbClr val="122B4A"/>
                </a:solidFill>
                <a:latin typeface="+mj-lt"/>
                <a:hlinkClick r:id="rId12"/>
              </a:rPr>
              <a:t>www.omg.org/spec/UML/</a:t>
            </a:r>
            <a:r>
              <a:rPr lang="en-AU" sz="1600" dirty="0">
                <a:solidFill>
                  <a:srgbClr val="122B4A"/>
                </a:solidFill>
                <a:latin typeface="+mj-lt"/>
              </a:rPr>
              <a:t> </a:t>
            </a:r>
            <a:r>
              <a:rPr lang="en-US" sz="1600" dirty="0">
                <a:solidFill>
                  <a:srgbClr val="122B4A"/>
                </a:solidFill>
                <a:latin typeface="+mj-lt"/>
              </a:rPr>
              <a:t> 	 	-- UML specification (current version 2.5.1)</a:t>
            </a:r>
          </a:p>
          <a:p>
            <a:pPr eaLnBrk="1" hangingPunct="1"/>
            <a:endParaRPr lang="en-US" sz="500" dirty="0">
              <a:solidFill>
                <a:srgbClr val="122B4A"/>
              </a:solidFill>
              <a:latin typeface="+mj-lt"/>
            </a:endParaRPr>
          </a:p>
          <a:p>
            <a:pPr eaLnBrk="1" hangingPunct="1"/>
            <a:r>
              <a:rPr lang="en-US" sz="1600" dirty="0">
                <a:solidFill>
                  <a:srgbClr val="122B4A"/>
                </a:solidFill>
                <a:latin typeface="+mj-lt"/>
                <a:hlinkClick r:id="rId13"/>
              </a:rPr>
              <a:t>www.w3.org/TR/owl2-direct-semantics</a:t>
            </a:r>
            <a:r>
              <a:rPr lang="en-US" sz="1600" dirty="0">
                <a:solidFill>
                  <a:srgbClr val="122B4A"/>
                </a:solidFill>
                <a:latin typeface="+mj-lt"/>
              </a:rPr>
              <a:t>  	-- OWL 2 direct semantics </a:t>
            </a:r>
          </a:p>
        </p:txBody>
      </p:sp>
      <p:sp>
        <p:nvSpPr>
          <p:cNvPr id="6" name="Slide Number Placeholder 3">
            <a:extLst>
              <a:ext uri="{FF2B5EF4-FFF2-40B4-BE49-F238E27FC236}">
                <a16:creationId xmlns:a16="http://schemas.microsoft.com/office/drawing/2014/main" id="{9A412D75-C436-007C-5116-7BBD919091A2}"/>
              </a:ext>
            </a:extLst>
          </p:cNvPr>
          <p:cNvSpPr txBox="1">
            <a:spLocks/>
          </p:cNvSpPr>
          <p:nvPr/>
        </p:nvSpPr>
        <p:spPr>
          <a:xfrm>
            <a:off x="6553200" y="6356350"/>
            <a:ext cx="2133600"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fld id="{5D828D03-36B0-4306-B152-5F7A68F4500C}" type="slidenum">
              <a:rPr lang="en-US" sz="1200" smtClean="0">
                <a:latin typeface="+mn-lt"/>
              </a:rPr>
              <a:pPr algn="r">
                <a:defRPr/>
              </a:pPr>
              <a:t>32</a:t>
            </a:fld>
            <a:endParaRPr lang="en-US" sz="1200" dirty="0">
              <a:latin typeface="+mn-lt"/>
            </a:endParaRPr>
          </a:p>
        </p:txBody>
      </p:sp>
    </p:spTree>
    <p:extLst>
      <p:ext uri="{BB962C8B-B14F-4D97-AF65-F5344CB8AC3E}">
        <p14:creationId xmlns:p14="http://schemas.microsoft.com/office/powerpoint/2010/main" val="201985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11068</TotalTime>
  <Words>3587</Words>
  <Application>Microsoft Office PowerPoint</Application>
  <PresentationFormat>On-screen Show (4:3)</PresentationFormat>
  <Paragraphs>335</Paragraphs>
  <Slides>32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Arial Narrow</vt:lpstr>
      <vt:lpstr>Calibri</vt:lpstr>
      <vt:lpstr>Cambria Math</vt:lpstr>
      <vt:lpstr>Cascadia Mono</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Terry</dc:creator>
  <cp:lastModifiedBy>Terry Halpin</cp:lastModifiedBy>
  <cp:revision>406</cp:revision>
  <cp:lastPrinted>2026-09-22T23:09:46Z</cp:lastPrinted>
  <dcterms:created xsi:type="dcterms:W3CDTF">2010-05-07T23:44:57Z</dcterms:created>
  <dcterms:modified xsi:type="dcterms:W3CDTF">2026-10-06T09:26:58Z</dcterms:modified>
</cp:coreProperties>
</file>